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55CF8-F42D-4ADF-9840-799F8074059E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00DE0-2686-4F4C-966E-0BE9A62EBB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อยู่ใกล้พระทรวงพระ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76064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>
                <a:solidFill>
                  <a:schemeClr val="bg1"/>
                </a:solidFill>
              </a:rPr>
              <a:t>อยู่</a:t>
            </a:r>
            <a:r>
              <a:rPr lang="th-TH" b="1" dirty="0">
                <a:solidFill>
                  <a:schemeClr val="bg1"/>
                </a:solidFill>
              </a:rPr>
              <a:t>ใกล้พระทรวงพระเจ้า</a:t>
            </a:r>
            <a:br>
              <a:rPr lang="th-TH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826489"/>
            <a:ext cx="3240360" cy="4802088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1.มีที่หยุดพักสงบเย็นใจ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อยู่ใกล้พระทรวงพระเจ้า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ความบาปไม่สามารถมากล้ำกราย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อยู่ใกล้พระทรวงพระเจ้า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โอพระเยซูผู้ไถ่ข้าฯ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ประทานจากทรวงพระเจ้า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ขอโปรดยึดข้าฯเมื่อเข้าเฝ้า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ให้อยู่ใกล้องค์พระเจ้า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2.มีที่ปลอบโยนชื่นจิตชื่นใจ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อยู่ใกล้พระทรวงพระเจ้า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เป็นที่เข้าเฝ้าองค์พระผู้ไถ่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อยู่ใกล้พระทรวงพระเจ้า</a:t>
            </a:r>
          </a:p>
          <a:p>
            <a:pPr algn="l"/>
            <a:endParaRPr lang="th-TH" sz="16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3.มีที่ทรงปล่อยให้เราเป็นไท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อยู่ใกล้พระทรวงพระเจ้า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เป็นที่ชื่นบานสุขสันต์ชื่นใจ</a:t>
            </a:r>
          </a:p>
          <a:p>
            <a:pPr algn="l"/>
            <a:r>
              <a:rPr lang="th-TH" sz="1600" b="1" dirty="0" smtClean="0">
                <a:solidFill>
                  <a:schemeClr val="bg1"/>
                </a:solidFill>
              </a:rPr>
              <a:t>อยู่ใกล้พระทรวงพระเจ้า.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111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อยู่ใกล้พระทรวงพระเจ้า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อยู่ใกล้พระทรวงพระเจ้า </dc:title>
  <dc:creator>mary</dc:creator>
  <cp:lastModifiedBy>mary</cp:lastModifiedBy>
  <cp:revision>7</cp:revision>
  <dcterms:created xsi:type="dcterms:W3CDTF">2022-12-23T15:12:08Z</dcterms:created>
  <dcterms:modified xsi:type="dcterms:W3CDTF">2022-12-23T17:57:10Z</dcterms:modified>
</cp:coreProperties>
</file>