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E603E-9765-47D7-BDD6-3925FF45442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42DC6-412A-41B9-95F1-EBBCD8F2DD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만백성 기뻐하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Rest Ye Merry Gentlemen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568952" cy="620688"/>
          </a:xfrm>
        </p:spPr>
        <p:txBody>
          <a:bodyPr>
            <a:normAutofit/>
          </a:bodyPr>
          <a:lstStyle/>
          <a:p>
            <a:r>
              <a:rPr lang="ml-IN" sz="2800" b="1" cap="small" dirty="0" smtClean="0"/>
              <a:t>നൽ ദൈവത്തിൽ സന്തോഷിച്ചീടിൻ</a:t>
            </a:r>
            <a:endParaRPr lang="ml-IN" sz="2800" b="1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8964488" cy="5184576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ദൈവത്തിൽ സന്തോഷിച്ചീടിൻ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പുരുഷന്മാരേ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ഭ-യന്നിടേണ്ട രക്ഷകൻ താൻ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ജാതനായിന്നു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സാ-ത്താന്യ ശക്തി തന്നിൽ നിന്നും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നിന്നെ രക്ഷിപ്പാൻ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ഓ ശാന്തി സന്തോഷം ഇന്നാൾ, ഏ-വർ-ക്കും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ഓ ശാന്തി സന്തോഷം എന്നും!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 യിസ്രായേലിൻ ബെത്ലഹേമിൽ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പൈതൽ ജനിച്ചു.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അ-നുഗ്രഹീത പ്രഭാതത്തിൽ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പുൽത്തൊട്ടിയതിൽ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അമ്മ മേരി വാഴ്ത്തപ്പെട്ടോൾ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അനു-ഗ്രഹീതയായ്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സ്വർഗ്ഗീയ പിതാവിൽ നിന്നും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ദൂതർ വന്നല്ലോ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കാവൽ കാക്കും ഇടയർക്കു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മോദം ചൊന്നല്ലോ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ശിശുവിൻ പേരോ ദൈവപുത്രൻ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ബേ-തലേ ജനിച്ചോൻ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 ഭയം വേണ്ട ദൂതർ ചൊന്നു,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മറ്റൊന്നിനാലും;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കന്യകയിൽ പിറന്നിന്നു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രക്ഷകനായോൻ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വിശ്വസി-പ്പോരെ രക്ഷിച്ചീടാൻ-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സാത്താനിൽ നിന്നും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76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നൽ ദൈവത്തിൽ സന്തോഷിച്ചീടിൻ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നൽ ദൈവത്തിൽ സന്തോഷിച്ചീടിൻ </dc:title>
  <dc:creator>mary</dc:creator>
  <cp:lastModifiedBy>mary</cp:lastModifiedBy>
  <cp:revision>6</cp:revision>
  <dcterms:created xsi:type="dcterms:W3CDTF">2021-12-13T16:35:15Z</dcterms:created>
  <dcterms:modified xsi:type="dcterms:W3CDTF">2022-12-13T20:50:19Z</dcterms:modified>
</cp:coreProperties>
</file>