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31560-C03C-4FFD-BEF9-A18E0D9D7F24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F74D2-FD35-4A5D-A7E6-5DED735132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నా దేవ ప్రభువ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39248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te-IN" b="1" dirty="0" smtClean="0"/>
              <a:t>నా దేవ ప్రభువా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8424936" cy="4392488"/>
          </a:xfrm>
        </p:spPr>
        <p:txBody>
          <a:bodyPr numCol="2">
            <a:noAutofit/>
          </a:bodyPr>
          <a:lstStyle/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దేవ ప్రభువా నీ చెంతను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సదా వసింపను నా కిష్టము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ఏవైనా శ్రమలు తటస్థమైనను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e-IN" sz="1600" b="1" dirty="0" smtClean="0">
                <a:solidFill>
                  <a:srgbClr val="FF0000"/>
                </a:solidFill>
              </a:rPr>
              <a:t>నీ చెంత నుందును నా ప్రభువా.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ప్రయాణకుండను నడవిలో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 త్రోవ జీకటి కమ్మినను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నిద్రించుచుండగా స్వప్నంబునందున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యాకోబు రీతిగా ఆ మెట్లను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స్వర్గంబు జేరను జూడనిమ్ము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 దివ్య రూపము ప్రోత్సాహపర్చగా</a:t>
            </a:r>
          </a:p>
          <a:p>
            <a:pPr algn="l"/>
            <a:endParaRPr lang="te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నే నిద్రలేవగా నా తండ్రి నే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నీకుం గృతజ్ఞత జెల్లింతును</a:t>
            </a:r>
          </a:p>
          <a:p>
            <a:pPr algn="l"/>
            <a:r>
              <a:rPr lang="te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నే చావునొందగా ఇదే నా కోరిక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Prabhuvaa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Chenthanu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Vasimpanu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Kishtamu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Evaina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Shramalu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Thatasthamainanu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Nee </a:t>
            </a:r>
            <a:r>
              <a:rPr lang="en-US" sz="1600" b="1" dirty="0" err="1" smtClean="0">
                <a:solidFill>
                  <a:srgbClr val="FF0000"/>
                </a:solidFill>
              </a:rPr>
              <a:t>Chentha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Nundunu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Prabhuvaa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Prayaanakundanu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Nadavilo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Kamminanu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Nidrinchuchundagaa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Swapnambunanduna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Yaakobu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Reethigaa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Metlanu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Swargambu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Joodanimmu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Roopamu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Prothsaahaparchagaa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Nidralevagaa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Thandri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Gruthagnatha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Jellinthunu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Chaavunondagaa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106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నా దేవ ప్రభువా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Naa Deva Prabhuva</dc:title>
  <dc:creator>mary</dc:creator>
  <cp:lastModifiedBy>mary</cp:lastModifiedBy>
  <cp:revision>5</cp:revision>
  <dcterms:created xsi:type="dcterms:W3CDTF">2022-12-26T15:08:02Z</dcterms:created>
  <dcterms:modified xsi:type="dcterms:W3CDTF">2022-12-26T21:21:41Z</dcterms:modified>
</cp:coreProperties>
</file>