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1D53-FAA9-4AD1-9434-5F0B8EB969E0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AFA8-6D12-4D25-A269-048AD74BF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दूत सेना स्वर्ग से उतर क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040560" cy="620688"/>
          </a:xfrm>
        </p:spPr>
        <p:txBody>
          <a:bodyPr>
            <a:noAutofit/>
          </a:bodyPr>
          <a:lstStyle/>
          <a:p>
            <a:r>
              <a:rPr lang="hi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दूत सेना स्वर्ग से उतर के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3096344" cy="4586064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1</a:t>
            </a:r>
            <a:r>
              <a:rPr lang="hi-IN" sz="1400" b="1" dirty="0" smtClean="0">
                <a:solidFill>
                  <a:schemeClr val="bg1"/>
                </a:solidFill>
              </a:rPr>
              <a:t>. दूत सेना स्वर्ग से उतर के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मीठा भजन क्‍यों गाती है?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किस लिए इतनी खुशी से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यह स्तुतिगान सुनाती है?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री० ग्लोरिया इन एकसेलसिस देओ।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ग्लोरिया इन एकसेलसिस देओ।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2. त्राणकर्ता स्वर्ग से उतर के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बेतलेहेम में पैदा हआ।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इसलिए दूत सेना मिलके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यों गाती है उसकी दया।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3. हे भाइयो, खूब आनन्द करके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बालक के पास तुम भी चलो।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और प्रेम से यह गीत सुना के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परमेश्वर की स्तुति करो।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4. हे येसु प्रभु हमारे,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खूब खुशी से हम आते हैं।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हमलोग भी दूतों से मिलके</a:t>
            </a: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सारे दिल से यों गाते हैं।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दूत सेना स्वर्ग से उतर के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दूत सेना स्वर्ग से उतर के</dc:title>
  <dc:creator>mary</dc:creator>
  <cp:lastModifiedBy>mary</cp:lastModifiedBy>
  <cp:revision>9</cp:revision>
  <dcterms:created xsi:type="dcterms:W3CDTF">2022-12-03T19:07:43Z</dcterms:created>
  <dcterms:modified xsi:type="dcterms:W3CDTF">2022-12-05T18:52:00Z</dcterms:modified>
</cp:coreProperties>
</file>