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D204-0F77-492D-924F-EAAB83D6DFE6}" type="datetimeFigureOut">
              <a:rPr lang="en-US" smtClean="0"/>
              <a:pPr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EEF9D-5FF8-46F9-B497-F9F85DDE83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هيا انطلق ونا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064" y="188640"/>
            <a:ext cx="2880320" cy="404663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هيا انطلق وناد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188640"/>
            <a:ext cx="2160240" cy="4946104"/>
          </a:xfrm>
        </p:spPr>
        <p:txBody>
          <a:bodyPr>
            <a:noAutofit/>
          </a:bodyPr>
          <a:lstStyle/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هيا انطلق وناد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في النجد والسهل الفسيح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هيا انطلق وناد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قد ولد المسيح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طال انتظار العالم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مليكه الحبيب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 يملك بعز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وبِسلمٍ عجيب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لكنه كطفل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لبيت لحم جاء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جند السما تجلى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بباهر الضياء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 يا مَن قبلت هذا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المنجيَ الكريم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بشِّرْ به الجميعَ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مخلاصا عظيم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هيا انطلق وناد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هيا انطلق وناد</dc:title>
  <dc:creator>mary</dc:creator>
  <cp:lastModifiedBy>mary</cp:lastModifiedBy>
  <cp:revision>10</cp:revision>
  <dcterms:created xsi:type="dcterms:W3CDTF">2022-12-16T01:49:42Z</dcterms:created>
  <dcterms:modified xsi:type="dcterms:W3CDTF">2022-12-16T17:18:31Z</dcterms:modified>
</cp:coreProperties>
</file>