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454-DF1C-4C7A-8E1F-A772B2E88431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7454-DF1C-4C7A-8E1F-A772B2E8843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CB4B-C24B-4157-99BD-56F8393DF0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جيش أملاك الس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528392" cy="531441"/>
          </a:xfrm>
        </p:spPr>
        <p:txBody>
          <a:bodyPr anchor="t">
            <a:normAutofit fontScale="90000"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A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جيش أملاك السما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6056" y="1052736"/>
            <a:ext cx="3592488" cy="5090120"/>
          </a:xfrm>
        </p:spPr>
        <p:txBody>
          <a:bodyPr>
            <a:noAutofit/>
          </a:bodyPr>
          <a:lstStyle/>
          <a:p>
            <a:pPr algn="r"/>
            <a:r>
              <a:rPr lang="ar-AE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1.جيش أملاك السما بلغوا الأرض السلام</a:t>
            </a:r>
          </a:p>
          <a:p>
            <a:pPr algn="r"/>
            <a:r>
              <a:rPr lang="ar-AE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 ارفعوا لحن الثنا إذ أتى فادي الأنام</a:t>
            </a:r>
          </a:p>
          <a:p>
            <a:pPr algn="r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endParaRPr lang="en-US" sz="2000" dirty="0" smtClean="0">
              <a:solidFill>
                <a:schemeClr val="tx1"/>
              </a:solidFill>
            </a:endParaRPr>
          </a:p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Ref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r"/>
            <a:r>
              <a:rPr lang="ar-AE" sz="2000" dirty="0" smtClean="0">
                <a:solidFill>
                  <a:srgbClr val="FF0000"/>
                </a:solidFill>
              </a:rPr>
              <a:t>مجد </a:t>
            </a:r>
            <a:r>
              <a:rPr lang="ar-AE" sz="2000" dirty="0" smtClean="0">
                <a:solidFill>
                  <a:srgbClr val="FF0000"/>
                </a:solidFill>
              </a:rPr>
              <a:t>مجد في </a:t>
            </a:r>
            <a:r>
              <a:rPr lang="ar-AE" sz="2000" dirty="0" smtClean="0">
                <a:solidFill>
                  <a:srgbClr val="FF0000"/>
                </a:solidFill>
              </a:rPr>
              <a:t>الأعالي * 2</a:t>
            </a:r>
            <a:endParaRPr lang="ar-AE" sz="2000" dirty="0" smtClean="0">
              <a:solidFill>
                <a:srgbClr val="FF0000"/>
              </a:solidFill>
            </a:endParaRPr>
          </a:p>
          <a:p>
            <a:pPr algn="r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endParaRPr lang="ar-AE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ar-AE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2.كان في الحقل رعاه يحرسون الغنم</a:t>
            </a:r>
          </a:p>
          <a:p>
            <a:pPr algn="r"/>
            <a:r>
              <a:rPr lang="ar-AE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فرأوا فوق العلا جوق جند رنم</a:t>
            </a:r>
          </a:p>
          <a:p>
            <a:pPr algn="r"/>
            <a:endParaRPr lang="ar-AE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endParaRPr lang="ar-AE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ar-AE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3.هيا رنموا معنا اهتفوا لربنا</a:t>
            </a:r>
          </a:p>
          <a:p>
            <a:pPr algn="r"/>
            <a:r>
              <a:rPr lang="ar-AE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فهو مستحق الحمد أعطوا له كل المجد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49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جيش أملاك السما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سمعنا الملائكة في أعالي السماء</dc:title>
  <dc:creator>mary</dc:creator>
  <cp:lastModifiedBy>mary</cp:lastModifiedBy>
  <cp:revision>6</cp:revision>
  <dcterms:created xsi:type="dcterms:W3CDTF">2020-11-04T16:12:19Z</dcterms:created>
  <dcterms:modified xsi:type="dcterms:W3CDTF">2022-12-05T17:33:48Z</dcterms:modified>
</cp:coreProperties>
</file>