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3F66-7E87-4C87-8F07-ECE7B57D08D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B244-DE4F-4A07-A82B-9F0B67B87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3F66-7E87-4C87-8F07-ECE7B57D08D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B244-DE4F-4A07-A82B-9F0B67B87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3F66-7E87-4C87-8F07-ECE7B57D08D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B244-DE4F-4A07-A82B-9F0B67B87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3F66-7E87-4C87-8F07-ECE7B57D08D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B244-DE4F-4A07-A82B-9F0B67B87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3F66-7E87-4C87-8F07-ECE7B57D08D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B244-DE4F-4A07-A82B-9F0B67B87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3F66-7E87-4C87-8F07-ECE7B57D08D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B244-DE4F-4A07-A82B-9F0B67B87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3F66-7E87-4C87-8F07-ECE7B57D08D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B244-DE4F-4A07-A82B-9F0B67B87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3F66-7E87-4C87-8F07-ECE7B57D08D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B244-DE4F-4A07-A82B-9F0B67B87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3F66-7E87-4C87-8F07-ECE7B57D08D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B244-DE4F-4A07-A82B-9F0B67B87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3F66-7E87-4C87-8F07-ECE7B57D08D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B244-DE4F-4A07-A82B-9F0B67B87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3F66-7E87-4C87-8F07-ECE7B57D08D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B244-DE4F-4A07-A82B-9F0B67B87A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3F66-7E87-4C87-8F07-ECE7B57D08D9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6B244-DE4F-4A07-A82B-9F0B67B87A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Child Is This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720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ترنيمة أي طف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024336" cy="620688"/>
          </a:xfrm>
        </p:spPr>
        <p:txBody>
          <a:bodyPr>
            <a:normAutofit fontScale="90000"/>
          </a:bodyPr>
          <a:lstStyle/>
          <a:p>
            <a:r>
              <a:rPr lang="ar-AE" b="1" dirty="0" smtClean="0">
                <a:solidFill>
                  <a:schemeClr val="bg1"/>
                </a:solidFill>
              </a:rPr>
              <a:t>ترنيمة أي طفل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688" y="764704"/>
            <a:ext cx="6400800" cy="4586064"/>
          </a:xfrm>
        </p:spPr>
        <p:txBody>
          <a:bodyPr>
            <a:normAutofit/>
          </a:bodyPr>
          <a:lstStyle/>
          <a:p>
            <a:pPr algn="r"/>
            <a:r>
              <a:rPr lang="ar-AE" sz="2000" b="1" dirty="0" smtClean="0">
                <a:solidFill>
                  <a:schemeClr val="bg1"/>
                </a:solidFill>
              </a:rPr>
              <a:t>1-ذاك الذي غنت له الملائكة وأنشد جند السماء أحلى أنغام التسبيح</a:t>
            </a:r>
          </a:p>
          <a:p>
            <a:pPr algn="r"/>
            <a:endParaRPr lang="en-US" sz="2000" b="1" dirty="0" smtClean="0">
              <a:solidFill>
                <a:srgbClr val="FF0000"/>
              </a:solidFill>
            </a:endParaRPr>
          </a:p>
          <a:p>
            <a:pPr algn="r"/>
            <a:endParaRPr lang="ar-AE" sz="2000" b="1" dirty="0" smtClean="0">
              <a:solidFill>
                <a:srgbClr val="FF0000"/>
              </a:solidFill>
            </a:endParaRPr>
          </a:p>
          <a:p>
            <a:pPr algn="r"/>
            <a:r>
              <a:rPr lang="ar-AE" sz="2000" b="1" dirty="0" smtClean="0">
                <a:solidFill>
                  <a:srgbClr val="FF0000"/>
                </a:solidFill>
              </a:rPr>
              <a:t>القرار </a:t>
            </a:r>
          </a:p>
          <a:p>
            <a:pPr algn="r"/>
            <a:r>
              <a:rPr lang="ar-AE" sz="2000" b="1" dirty="0" smtClean="0">
                <a:solidFill>
                  <a:srgbClr val="FF0000"/>
                </a:solidFill>
              </a:rPr>
              <a:t>هذا هو المسيح طفل السماء ربنا هذا هو الذي قد جاء بالفداء</a:t>
            </a:r>
          </a:p>
          <a:p>
            <a:pPr algn="r"/>
            <a:endParaRPr lang="en-US" sz="2000" b="1" dirty="0" smtClean="0">
              <a:solidFill>
                <a:schemeClr val="bg1"/>
              </a:solidFill>
            </a:endParaRPr>
          </a:p>
          <a:p>
            <a:pPr algn="r"/>
            <a:endParaRPr lang="ar-AE" sz="2000" b="1" dirty="0" smtClean="0">
              <a:solidFill>
                <a:schemeClr val="bg1"/>
              </a:solidFill>
            </a:endParaRPr>
          </a:p>
          <a:p>
            <a:pPr algn="r"/>
            <a:r>
              <a:rPr lang="ar-AE" sz="2000" b="1" dirty="0" smtClean="0">
                <a:solidFill>
                  <a:schemeClr val="bg1"/>
                </a:solidFill>
              </a:rPr>
              <a:t>2- من ذا الذي من حوله وعند رأسه أبقار وخراف أغنام للرعاة</a:t>
            </a:r>
          </a:p>
          <a:p>
            <a:pPr algn="r"/>
            <a:endParaRPr lang="en-US" sz="2000" b="1" dirty="0" smtClean="0">
              <a:solidFill>
                <a:schemeClr val="bg1"/>
              </a:solidFill>
            </a:endParaRPr>
          </a:p>
          <a:p>
            <a:pPr algn="r"/>
            <a:endParaRPr lang="en-US" sz="2000" b="1" dirty="0" smtClean="0">
              <a:solidFill>
                <a:schemeClr val="bg1"/>
              </a:solidFill>
            </a:endParaRPr>
          </a:p>
          <a:p>
            <a:pPr algn="r"/>
            <a:endParaRPr lang="ar-AE" sz="2000" b="1" dirty="0" smtClean="0">
              <a:solidFill>
                <a:schemeClr val="bg1"/>
              </a:solidFill>
            </a:endParaRPr>
          </a:p>
          <a:p>
            <a:pPr algn="r"/>
            <a:r>
              <a:rPr lang="ar-AE" sz="2000" b="1" dirty="0" smtClean="0">
                <a:solidFill>
                  <a:schemeClr val="bg1"/>
                </a:solidFill>
              </a:rPr>
              <a:t>3- باتضاع وخضوع ولد المسيح في مزود في أرض لحم في وسطنا قد جاء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r"/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53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ترنيمة أي طفل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ترنيمة أي طفل</dc:title>
  <dc:creator>mary</dc:creator>
  <cp:lastModifiedBy>mary</cp:lastModifiedBy>
  <cp:revision>9</cp:revision>
  <dcterms:created xsi:type="dcterms:W3CDTF">2022-12-06T18:13:24Z</dcterms:created>
  <dcterms:modified xsi:type="dcterms:W3CDTF">2022-12-07T21:16:32Z</dcterms:modified>
</cp:coreProperties>
</file>