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3033F-F3B4-4401-BC2A-836BC3165EBC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588C6-6680-46DD-B943-34CD999B6D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3033F-F3B4-4401-BC2A-836BC3165EBC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588C6-6680-46DD-B943-34CD999B6D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3033F-F3B4-4401-BC2A-836BC3165EBC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588C6-6680-46DD-B943-34CD999B6D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3033F-F3B4-4401-BC2A-836BC3165EBC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588C6-6680-46DD-B943-34CD999B6D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3033F-F3B4-4401-BC2A-836BC3165EBC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588C6-6680-46DD-B943-34CD999B6D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3033F-F3B4-4401-BC2A-836BC3165EBC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588C6-6680-46DD-B943-34CD999B6D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3033F-F3B4-4401-BC2A-836BC3165EBC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588C6-6680-46DD-B943-34CD999B6D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3033F-F3B4-4401-BC2A-836BC3165EBC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588C6-6680-46DD-B943-34CD999B6D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3033F-F3B4-4401-BC2A-836BC3165EBC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588C6-6680-46DD-B943-34CD999B6D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3033F-F3B4-4401-BC2A-836BC3165EBC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588C6-6680-46DD-B943-34CD999B6D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3033F-F3B4-4401-BC2A-836BC3165EBC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588C6-6680-46DD-B943-34CD999B6D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3033F-F3B4-4401-BC2A-836BC3165EBC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588C6-6680-46DD-B943-34CD999B6DD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Gave my Life for The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Я умер за тебя и кровь Свою пролил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0"/>
            <a:ext cx="8424936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ru-RU" b="1" dirty="0" smtClean="0"/>
              <a:t>Я </a:t>
            </a:r>
            <a:r>
              <a:rPr lang="ru-RU" b="1" dirty="0" smtClean="0"/>
              <a:t>умер за тебя и кровь Свою пролил</a:t>
            </a:r>
            <a:br>
              <a:rPr lang="ru-RU" b="1" dirty="0" smtClean="0"/>
            </a:br>
            <a:r>
              <a:rPr lang="pl-PL" dirty="0"/>
              <a:t/>
            </a:r>
            <a:br>
              <a:rPr lang="pl-PL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620688"/>
            <a:ext cx="5544616" cy="5949280"/>
          </a:xfrm>
        </p:spPr>
        <p:txBody>
          <a:bodyPr numCol="1">
            <a:noAutofit/>
          </a:bodyPr>
          <a:lstStyle/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Я умер за тебя и кровь Свою пролил;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страданьем на кресте тебя Я искупил.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отдал жизнь тебе, тебе!  А чем воздал ты Мне?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отдал жизнь тебе, тебе! А чем воздал ты Мне?</a:t>
            </a:r>
          </a:p>
          <a:p>
            <a:pPr algn="l"/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Я много лет провёл в печалях и скорбях,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чтоб вечность ты обрёл средь счастья в небесах.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радость дал тебе, тебе! А чем воздал ты Мне?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радость дал тебе, тебе! А чем воздал ты Мне?</a:t>
            </a:r>
          </a:p>
          <a:p>
            <a:pPr algn="l"/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Мой город золотой, Мой радужный престол оставив,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 тобой на землю Я сошёл. Я отдал всё тебе, тебе!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 чем воздал ты мне? Я отдал всё тебе, тебе!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 чем воздал ты мне? Я отдал всё тебе, тебе! </a:t>
            </a:r>
          </a:p>
          <a:p>
            <a:pPr algn="l"/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В предсмертных муках Я, когда терзаем был,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 смерти и суда тебя освободил.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за тебя страдал, страдал! А чем ты Мне воздал?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за тебя страдал, страдал! А чем ты Мне воздал?</a:t>
            </a:r>
          </a:p>
          <a:p>
            <a:pPr algn="l"/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Отдай же жизнь твою, все годы посвяти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Спасителю Христу и лишь Ему служи;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Пастырь и покров, покров! За грех твой давший кровь.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Пастырь и покров, покров! За грех твой давший кровь.</a:t>
            </a: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1240</TotalTime>
  <Words>228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Я умер за тебя и кровь Свою пролил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Я ymep за тебя  </dc:title>
  <dc:creator>mary</dc:creator>
  <cp:lastModifiedBy>mary</cp:lastModifiedBy>
  <cp:revision>9</cp:revision>
  <dcterms:created xsi:type="dcterms:W3CDTF">2022-02-28T01:33:40Z</dcterms:created>
  <dcterms:modified xsi:type="dcterms:W3CDTF">2022-12-19T22:51:00Z</dcterms:modified>
</cp:coreProperties>
</file>