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186BC-3C50-4DF8-85B6-E16149B73827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D750-22EE-4807-838A-D973F493A7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иру зла, греха и забо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16632"/>
            <a:ext cx="5544616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Миру </a:t>
            </a:r>
            <a:r>
              <a:rPr lang="ru-RU" b="1" dirty="0"/>
              <a:t>зла, греха и забот 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7344816" cy="4874096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1.Миру зла, греха и забот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 источник жизни святой;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смерти Божья Сына найдёт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Изнемогший грешник покой.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Беззаветной верой живой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Мне, Боже, сердце согрей.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Кровью Иисуса омой,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буду я снега белей.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  <a:r>
              <a:rPr lang="ru-RU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Снега белей, снега белей,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Кровью Иисуса омой,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буду я снега белей.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Смерти и страданий ценой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от зла Христос искупил,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челе терновый венец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распятый носил.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Жертвою Христа, Боже 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очисти скорей.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Кровью Иисуса омой,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буду я снега белей.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Боже! я всю бездну грехов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вины своей сознаю.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меня нет добрых трудов,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Видишь Ты Сам немощь мою;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Радости источник святой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Дай средь земных мне скорбей.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Кровью Иисуса омой,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буду я снега белей.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Миру зла, греха и забот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Миру зла, греха и забот  </dc:title>
  <dc:creator>mary</dc:creator>
  <cp:lastModifiedBy>mary</cp:lastModifiedBy>
  <cp:revision>8</cp:revision>
  <dcterms:created xsi:type="dcterms:W3CDTF">2022-12-17T17:23:01Z</dcterms:created>
  <dcterms:modified xsi:type="dcterms:W3CDTF">2022-12-17T21:21:45Z</dcterms:modified>
</cp:coreProperties>
</file>