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E99D-EB41-4116-804E-309C49901986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82F0-DC4E-40B0-AF01-4D03439F54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E99D-EB41-4116-804E-309C49901986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82F0-DC4E-40B0-AF01-4D03439F54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E99D-EB41-4116-804E-309C49901986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82F0-DC4E-40B0-AF01-4D03439F54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E99D-EB41-4116-804E-309C49901986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82F0-DC4E-40B0-AF01-4D03439F54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E99D-EB41-4116-804E-309C49901986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82F0-DC4E-40B0-AF01-4D03439F54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E99D-EB41-4116-804E-309C49901986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82F0-DC4E-40B0-AF01-4D03439F54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E99D-EB41-4116-804E-309C49901986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82F0-DC4E-40B0-AF01-4D03439F54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E99D-EB41-4116-804E-309C49901986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82F0-DC4E-40B0-AF01-4D03439F54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E99D-EB41-4116-804E-309C49901986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82F0-DC4E-40B0-AF01-4D03439F54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E99D-EB41-4116-804E-309C49901986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82F0-DC4E-40B0-AF01-4D03439F54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E99D-EB41-4116-804E-309C49901986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82F0-DC4E-40B0-AF01-4D03439F54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E99D-EB41-4116-804E-309C49901986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82F0-DC4E-40B0-AF01-4D03439F544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ttle Hymn of the Republic1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оевой Гимн Республик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597666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/>
              <a:t>Боевой </a:t>
            </a:r>
            <a:r>
              <a:rPr lang="az-Cyrl-AZ" b="1" dirty="0"/>
              <a:t>Гимн Республики</a:t>
            </a:r>
            <a:br>
              <a:rPr lang="az-Cyrl-AZ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764704"/>
            <a:ext cx="5760640" cy="5018112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увидел, как во славе сам Господь явился нам,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Он мощною стопою гроздья гнева разметал,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Он молнией ужасной обнажил меча металл.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правды держит шаг.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Хор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Славься, славься, Аллилуйя!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Славься, славься, Аллилуйя!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Славься, славься, Аллилуйя!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Он правды держит шаг.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Его в огнях увидел вкруг армейских лагерей,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Они стали алтарями среди сырости полей,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читаю Его Слово в тусклом свете фонарей,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День Господа настал.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Прочитал я Весть Благую там, где дымом мрак пропах: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"Как врагам моим воздашь ты, так и я тебе воздам;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Пусть Герой, женой рождённый, пяткой втопчет Змия в прах.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Сам Бог здесь держит шаг."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Невозможно отступленье, коль трубит Его труба;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просеет наши души в сите Страшного Суда;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О, моя душа, не медли: путеводная звезда — Наш Бог здесь держит шаг.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Среди благодатных лилий за морем Христос рождён,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Его кровью, Его телом мир вокруг преображён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Освятив нас, Он умер — за Свободу мы умрём,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Раз Бог здесь держит шаг.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является во славе, словно яростный восход,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Будет Разумом для власти, Помощь смелому даёт,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 у ног Его смирится, и покорно Время ждёт,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Наш Бог здесь держит шаг.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229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Боевой Гимн Республики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Боевой Гимн Республики </dc:title>
  <dc:creator>mary</dc:creator>
  <cp:lastModifiedBy>mary</cp:lastModifiedBy>
  <cp:revision>10</cp:revision>
  <dcterms:created xsi:type="dcterms:W3CDTF">2022-12-27T15:44:37Z</dcterms:created>
  <dcterms:modified xsi:type="dcterms:W3CDTF">2022-12-27T21:54:20Z</dcterms:modified>
</cp:coreProperties>
</file>