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28B2B-75D6-4B58-947A-07802936436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7ACB-7424-43D3-8BEE-463AA7ADAF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28B2B-75D6-4B58-947A-07802936436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7ACB-7424-43D3-8BEE-463AA7ADAF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28B2B-75D6-4B58-947A-07802936436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7ACB-7424-43D3-8BEE-463AA7ADAF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28B2B-75D6-4B58-947A-07802936436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7ACB-7424-43D3-8BEE-463AA7ADAF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28B2B-75D6-4B58-947A-07802936436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7ACB-7424-43D3-8BEE-463AA7ADAF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28B2B-75D6-4B58-947A-07802936436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7ACB-7424-43D3-8BEE-463AA7ADAF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28B2B-75D6-4B58-947A-07802936436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7ACB-7424-43D3-8BEE-463AA7ADAF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28B2B-75D6-4B58-947A-07802936436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7ACB-7424-43D3-8BEE-463AA7ADAF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28B2B-75D6-4B58-947A-07802936436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7ACB-7424-43D3-8BEE-463AA7ADAF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28B2B-75D6-4B58-947A-07802936436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7ACB-7424-43D3-8BEE-463AA7ADAF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28B2B-75D6-4B58-947A-07802936436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7ACB-7424-43D3-8BEE-463AA7ADAF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28B2B-75D6-4B58-947A-07802936436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17ACB-7424-43D3-8BEE-463AA7ADAF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ear Thy Welcome Voice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uni ma om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0"/>
            <a:ext cx="3888432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Yesuni</a:t>
            </a:r>
            <a:r>
              <a:rPr lang="en-US" b="1" dirty="0" smtClean="0"/>
              <a:t> </a:t>
            </a:r>
            <a:r>
              <a:rPr lang="en-US" b="1" dirty="0"/>
              <a:t>ma </a:t>
            </a:r>
            <a:r>
              <a:rPr lang="en-US" b="1" dirty="0" err="1"/>
              <a:t>omve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692696"/>
            <a:ext cx="4320480" cy="5090120"/>
          </a:xfrm>
        </p:spPr>
        <p:txBody>
          <a:bodyPr>
            <a:noAutofit/>
          </a:bodyPr>
          <a:lstStyle/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 mi ma omve Ale mini risi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Ezata mani ojizu Ari  mini  risi.</a:t>
            </a:r>
          </a:p>
          <a:p>
            <a:pPr algn="l"/>
            <a:endParaRPr lang="it-I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Ma emu mivu Pati etia 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Mi oji ma arisi Ezata mani si.</a:t>
            </a:r>
          </a:p>
          <a:p>
            <a:pPr algn="l"/>
            <a:endParaRPr lang="it-I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 'ba ezata 'be Ondi 'be tu indi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oji  onzi  mani  dria  Ari mini risi.</a:t>
            </a:r>
          </a:p>
          <a:p>
            <a:pPr algn="l"/>
            <a:endParaRPr lang="it-I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 mi imba ma  E'yo adaru si 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Maleni geri ku 'deku  Mi ce madri drile.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ma fe ondua E’yo dri  vazu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Manga ma ona onzisi  Driceta minisi</a:t>
            </a:r>
          </a:p>
          <a:p>
            <a:pPr algn="l"/>
            <a:endParaRPr lang="it-I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fe madri okpo Azi mini ngazu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E’yo mini ma tambazu Onyi  ‘yezu midri.</a:t>
            </a:r>
          </a:p>
          <a:p>
            <a:pPr algn="l"/>
            <a:endParaRPr lang="it-I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 ru mini inzi  Pataa minirisi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Mini ma omvelerisi  Manga mi  vuti  ‘bi.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106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Yesuni ma omve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Yesuni ma omve </dc:title>
  <dc:creator>mary</dc:creator>
  <cp:lastModifiedBy>mary</cp:lastModifiedBy>
  <cp:revision>24</cp:revision>
  <dcterms:created xsi:type="dcterms:W3CDTF">2020-09-01T20:52:46Z</dcterms:created>
  <dcterms:modified xsi:type="dcterms:W3CDTF">2022-12-21T19:30:50Z</dcterms:modified>
</cp:coreProperties>
</file>