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2718D-1D91-475B-9919-11C9B11AAE9B}" type="datetimeFigureOut">
              <a:rPr lang="en-US" smtClean="0"/>
              <a:pPr/>
              <a:t>12/31/2022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D0C17-C492-4F7D-9DBE-6E9AC50D40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2718D-1D91-475B-9919-11C9B11AAE9B}" type="datetimeFigureOut">
              <a:rPr lang="en-US" smtClean="0"/>
              <a:pPr/>
              <a:t>12/31/2022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D0C17-C492-4F7D-9DBE-6E9AC50D40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2718D-1D91-475B-9919-11C9B11AAE9B}" type="datetimeFigureOut">
              <a:rPr lang="en-US" smtClean="0"/>
              <a:pPr/>
              <a:t>12/31/2022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D0C17-C492-4F7D-9DBE-6E9AC50D40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2718D-1D91-475B-9919-11C9B11AAE9B}" type="datetimeFigureOut">
              <a:rPr lang="en-US" smtClean="0"/>
              <a:pPr/>
              <a:t>12/31/2022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D0C17-C492-4F7D-9DBE-6E9AC50D40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2718D-1D91-475B-9919-11C9B11AAE9B}" type="datetimeFigureOut">
              <a:rPr lang="en-US" smtClean="0"/>
              <a:pPr/>
              <a:t>12/31/2022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D0C17-C492-4F7D-9DBE-6E9AC50D40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2718D-1D91-475B-9919-11C9B11AAE9B}" type="datetimeFigureOut">
              <a:rPr lang="en-US" smtClean="0"/>
              <a:pPr/>
              <a:t>12/31/2022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D0C17-C492-4F7D-9DBE-6E9AC50D40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2718D-1D91-475B-9919-11C9B11AAE9B}" type="datetimeFigureOut">
              <a:rPr lang="en-US" smtClean="0"/>
              <a:pPr/>
              <a:t>12/31/2022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D0C17-C492-4F7D-9DBE-6E9AC50D40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2718D-1D91-475B-9919-11C9B11AAE9B}" type="datetimeFigureOut">
              <a:rPr lang="en-US" smtClean="0"/>
              <a:pPr/>
              <a:t>12/31/2022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D0C17-C492-4F7D-9DBE-6E9AC50D40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2718D-1D91-475B-9919-11C9B11AAE9B}" type="datetimeFigureOut">
              <a:rPr lang="en-US" smtClean="0"/>
              <a:pPr/>
              <a:t>12/31/2022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D0C17-C492-4F7D-9DBE-6E9AC50D40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2718D-1D91-475B-9919-11C9B11AAE9B}" type="datetimeFigureOut">
              <a:rPr lang="en-US" smtClean="0"/>
              <a:pPr/>
              <a:t>12/31/2022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D0C17-C492-4F7D-9DBE-6E9AC50D40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2718D-1D91-475B-9919-11C9B11AAE9B}" type="datetimeFigureOut">
              <a:rPr lang="en-US" smtClean="0"/>
              <a:pPr/>
              <a:t>12/31/2022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D0C17-C492-4F7D-9DBE-6E9AC50D40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22718D-1D91-475B-9919-11C9B11AAE9B}" type="datetimeFigureOut">
              <a:rPr lang="en-US" smtClean="0"/>
              <a:pPr/>
              <a:t>12/31/2022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D0C17-C492-4F7D-9DBE-6E9AC50D40F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attle Hymn of the Republic1.jpg"/>
          <p:cNvPicPr>
            <a:picLocks noChangeAspect="1"/>
          </p:cNvPicPr>
          <p:nvPr userDrawn="1"/>
        </p:nvPicPr>
        <p:blipFill>
          <a:blip r:embed="rId14" cstate="print">
            <a:lum brigh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ir reichen uns zum Bunde die treue Bruderha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"/>
            <a:ext cx="7992888" cy="332655"/>
          </a:xfrm>
        </p:spPr>
        <p:txBody>
          <a:bodyPr>
            <a:normAutofit fontScale="90000"/>
          </a:bodyPr>
          <a:lstStyle/>
          <a:p>
            <a:r>
              <a:rPr lang="de-DE" sz="3200" b="1" dirty="0" smtClean="0"/>
              <a:t>Wir reichen uns zum Bunde die treue Bruderhand</a:t>
            </a: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332656"/>
            <a:ext cx="7200800" cy="6525344"/>
          </a:xfrm>
        </p:spPr>
        <p:txBody>
          <a:bodyPr numCol="2">
            <a:noAutofit/>
          </a:bodyPr>
          <a:lstStyle/>
          <a:p>
            <a:pPr algn="l"/>
            <a:r>
              <a:rPr lang="de-D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Wir reichen uns zum Bunde </a:t>
            </a:r>
          </a:p>
          <a:p>
            <a:pPr algn="l"/>
            <a:r>
              <a:rPr lang="de-D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unsre treue Bruderhand;</a:t>
            </a:r>
          </a:p>
          <a:p>
            <a:pPr algn="l"/>
            <a:r>
              <a:rPr lang="de-D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Denn es ruht auf Felsengrunde Gottes Liebe, </a:t>
            </a:r>
          </a:p>
          <a:p>
            <a:pPr algn="l"/>
            <a:r>
              <a:rPr lang="de-D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uns band.</a:t>
            </a:r>
          </a:p>
          <a:p>
            <a:pPr algn="l"/>
            <a:r>
              <a:rPr lang="de-D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Ein Wort hat uns verbunden, </a:t>
            </a:r>
          </a:p>
          <a:p>
            <a:pPr algn="l"/>
            <a:r>
              <a:rPr lang="de-D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seht wir tragen ein Panier:</a:t>
            </a:r>
          </a:p>
          <a:p>
            <a:pPr algn="l"/>
            <a:r>
              <a:rPr lang="de-D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Das Kreuz ist unsre Zier.</a:t>
            </a:r>
          </a:p>
          <a:p>
            <a:pPr algn="l"/>
            <a:endParaRPr lang="de-DE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2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de-DE" sz="1200" b="1" dirty="0" smtClean="0">
                <a:solidFill>
                  <a:srgbClr val="FF0000"/>
                </a:solidFill>
              </a:rPr>
              <a:t>Glory Glory Halellujah, </a:t>
            </a:r>
          </a:p>
          <a:p>
            <a:pPr algn="l"/>
            <a:r>
              <a:rPr lang="de-DE" sz="1200" b="1" dirty="0" smtClean="0">
                <a:solidFill>
                  <a:srgbClr val="FF0000"/>
                </a:solidFill>
              </a:rPr>
              <a:t>Glory Glory Halellujah,</a:t>
            </a:r>
          </a:p>
          <a:p>
            <a:pPr algn="l"/>
            <a:r>
              <a:rPr lang="de-DE" sz="1200" b="1" dirty="0" smtClean="0">
                <a:solidFill>
                  <a:srgbClr val="FF0000"/>
                </a:solidFill>
              </a:rPr>
              <a:t>Glory Glory Halellujah, </a:t>
            </a:r>
          </a:p>
          <a:p>
            <a:pPr algn="l"/>
            <a:r>
              <a:rPr lang="de-DE" sz="1200" b="1" dirty="0" smtClean="0">
                <a:solidFill>
                  <a:srgbClr val="FF0000"/>
                </a:solidFill>
              </a:rPr>
              <a:t>das kreuz ist unsre Zier.</a:t>
            </a:r>
          </a:p>
          <a:p>
            <a:pPr algn="l"/>
            <a:endParaRPr lang="de-DE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Wir wissen, was wir glauben, </a:t>
            </a:r>
          </a:p>
          <a:p>
            <a:pPr algn="l"/>
            <a:r>
              <a:rPr lang="de-D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 es auch der Welt ein Spott;</a:t>
            </a:r>
          </a:p>
          <a:p>
            <a:pPr algn="l"/>
            <a:r>
              <a:rPr lang="de-D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wer will uns Ihn denn rauben, </a:t>
            </a:r>
          </a:p>
          <a:p>
            <a:pPr algn="l"/>
            <a:r>
              <a:rPr lang="de-D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unsren treuen Herrn und Gott.</a:t>
            </a:r>
          </a:p>
          <a:p>
            <a:pPr algn="l"/>
            <a:r>
              <a:rPr lang="de-D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Geht es zum harten Streite, </a:t>
            </a:r>
          </a:p>
          <a:p>
            <a:pPr algn="l"/>
            <a:r>
              <a:rPr lang="de-D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 er ist uns Schild und Wehr.</a:t>
            </a:r>
          </a:p>
          <a:p>
            <a:pPr algn="l"/>
            <a:r>
              <a:rPr lang="de-D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ist uns Gott und Herr.</a:t>
            </a:r>
          </a:p>
          <a:p>
            <a:pPr algn="l"/>
            <a:endParaRPr lang="de-DE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 sei der Bund beschworen,</a:t>
            </a:r>
          </a:p>
          <a:p>
            <a:pPr algn="l"/>
            <a:r>
              <a:rPr lang="de-D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nun erneut in schwerer Zeit;</a:t>
            </a:r>
          </a:p>
          <a:p>
            <a:pPr algn="l"/>
            <a:r>
              <a:rPr lang="de-D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als Wahlspruch sei erkoren: </a:t>
            </a:r>
          </a:p>
          <a:p>
            <a:pPr algn="l"/>
            <a:r>
              <a:rPr lang="de-D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Ihm stets treu in Ewigkeit!</a:t>
            </a:r>
          </a:p>
          <a:p>
            <a:pPr algn="l"/>
            <a:r>
              <a:rPr lang="de-D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mag die Welt zersplittern, </a:t>
            </a:r>
          </a:p>
          <a:p>
            <a:pPr algn="l"/>
            <a:r>
              <a:rPr lang="de-D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Sein Wort wird nicht untergehn;</a:t>
            </a:r>
          </a:p>
          <a:p>
            <a:pPr algn="l"/>
            <a:r>
              <a:rPr lang="de-D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Solang das Kreuz noch steht.</a:t>
            </a:r>
          </a:p>
          <a:p>
            <a:pPr algn="l"/>
            <a:r>
              <a:rPr lang="de-D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Wir </a:t>
            </a:r>
            <a:r>
              <a:rPr lang="de-D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jungen Christen tragen, </a:t>
            </a:r>
          </a:p>
          <a:p>
            <a:pPr algn="l"/>
            <a:r>
              <a:rPr lang="de-D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das weite dunkle Land                   </a:t>
            </a:r>
          </a:p>
          <a:p>
            <a:pPr algn="l"/>
            <a:r>
              <a:rPr lang="de-D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ein Licht, in schweren Tagen, </a:t>
            </a:r>
          </a:p>
          <a:p>
            <a:pPr algn="l"/>
            <a:r>
              <a:rPr lang="de-D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als die Fackel in der Hand.               </a:t>
            </a:r>
          </a:p>
          <a:p>
            <a:pPr algn="l"/>
            <a:r>
              <a:rPr lang="de-D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Das Kreuz ist unser Zeichen, </a:t>
            </a:r>
          </a:p>
          <a:p>
            <a:pPr algn="l"/>
            <a:r>
              <a:rPr lang="de-D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den Sieg gibt Er allein.</a:t>
            </a:r>
          </a:p>
          <a:p>
            <a:pPr algn="l"/>
            <a:r>
              <a:rPr lang="de-D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Herr, schließe fest die Reihn</a:t>
            </a:r>
          </a:p>
          <a:p>
            <a:pPr algn="l"/>
            <a:endParaRPr lang="de-DE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Herr stärke uns im Glauben, </a:t>
            </a:r>
          </a:p>
          <a:p>
            <a:pPr algn="l"/>
            <a:r>
              <a:rPr lang="de-D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sei unsrer Reinheit Schild!</a:t>
            </a:r>
          </a:p>
          <a:p>
            <a:pPr algn="l"/>
            <a:r>
              <a:rPr lang="de-D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Will sie der Teufel rauben, </a:t>
            </a:r>
          </a:p>
          <a:p>
            <a:pPr algn="l"/>
            <a:r>
              <a:rPr lang="de-D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stets bewahre uns Dein Bild. </a:t>
            </a:r>
          </a:p>
          <a:p>
            <a:pPr algn="l"/>
            <a:r>
              <a:rPr lang="de-D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gibst uns Kraft, zu tragen fieser </a:t>
            </a:r>
          </a:p>
          <a:p>
            <a:pPr algn="l"/>
            <a:r>
              <a:rPr lang="de-D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Menschen Hohn und Spott.</a:t>
            </a:r>
          </a:p>
          <a:p>
            <a:pPr algn="l"/>
            <a:r>
              <a:rPr lang="de-D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 bei uns edler Gott.</a:t>
            </a:r>
          </a:p>
          <a:p>
            <a:pPr algn="l"/>
            <a:endParaRPr lang="de-DE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Christus wird das Feld behalten auch </a:t>
            </a:r>
          </a:p>
          <a:p>
            <a:pPr algn="l"/>
            <a:r>
              <a:rPr lang="de-D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jener letzten Zeit.</a:t>
            </a:r>
          </a:p>
          <a:p>
            <a:pPr algn="l"/>
            <a:r>
              <a:rPr lang="de-D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sein Gnaden möge walten </a:t>
            </a:r>
          </a:p>
          <a:p>
            <a:pPr algn="l"/>
            <a:r>
              <a:rPr lang="de-D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auch für unsre Ewigkeit.</a:t>
            </a:r>
          </a:p>
          <a:p>
            <a:pPr algn="l"/>
            <a:r>
              <a:rPr lang="de-D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Wir wollen Königsboten sein </a:t>
            </a:r>
          </a:p>
          <a:p>
            <a:pPr algn="l"/>
            <a:r>
              <a:rPr lang="de-D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des Herren Jesu Christ,                          </a:t>
            </a:r>
          </a:p>
          <a:p>
            <a:pPr algn="l"/>
            <a:r>
              <a:rPr lang="de-D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Sein Weg uns Auftrag ist.</a:t>
            </a:r>
            <a:endParaRPr lang="en-US" sz="1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279</Words>
  <Application>Microsoft Office PowerPoint</Application>
  <PresentationFormat>On-screen Show (4:3)</PresentationFormat>
  <Paragraphs>53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Wir reichen uns zum Bunde die treue Bruderhand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Schlachthymne der Republik</dc:title>
  <dc:creator>mary</dc:creator>
  <cp:lastModifiedBy>mary</cp:lastModifiedBy>
  <cp:revision>5</cp:revision>
  <dcterms:created xsi:type="dcterms:W3CDTF">2022-12-27T02:37:16Z</dcterms:created>
  <dcterms:modified xsi:type="dcterms:W3CDTF">2022-12-31T19:34:32Z</dcterms:modified>
</cp:coreProperties>
</file>