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DA2F5-28EB-4B7D-A7EF-E11CB257EFF1}" type="datetimeFigureOut">
              <a:rPr lang="en-US" smtClean="0"/>
              <a:pPr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FB523-EF30-4391-8F53-85A32ADB9F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tare Än Sn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16632"/>
            <a:ext cx="324036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Vitare</a:t>
            </a:r>
            <a:r>
              <a:rPr lang="en-US" b="1" dirty="0" smtClean="0"/>
              <a:t> </a:t>
            </a:r>
            <a:r>
              <a:rPr lang="en-US" b="1" dirty="0" err="1" smtClean="0"/>
              <a:t>Än</a:t>
            </a:r>
            <a:r>
              <a:rPr lang="en-US" b="1" dirty="0" smtClean="0"/>
              <a:t> </a:t>
            </a:r>
            <a:r>
              <a:rPr lang="en-US" b="1" dirty="0" err="1" smtClean="0"/>
              <a:t>Snö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3024336" cy="4802088"/>
          </a:xfrm>
        </p:spPr>
        <p:txBody>
          <a:bodyPr>
            <a:noAutofit/>
          </a:bodyPr>
          <a:lstStyle/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du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blodet har gjutit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Tänk på mig och se till min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Tvä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 i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renande floden 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 min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synd, min skuld är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Långe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jag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gått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öknen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Hulde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Herde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dö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Tvä  mig i det  dyrbara  blodet,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vitare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bliver än snö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sv-S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Vitare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Än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Snö</a:t>
            </a:r>
            <a:r>
              <a:rPr lang="en-US" sz="1500" b="1" dirty="0" smtClean="0">
                <a:solidFill>
                  <a:srgbClr val="FF0000"/>
                </a:solidFill>
              </a:rPr>
              <a:t>  </a:t>
            </a:r>
            <a:r>
              <a:rPr lang="en-US" sz="1500" b="1" dirty="0" err="1" smtClean="0">
                <a:solidFill>
                  <a:srgbClr val="FF0000"/>
                </a:solidFill>
              </a:rPr>
              <a:t>Vitare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Än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Snö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Tvä  mig i det  dyrbara  blodet,</a:t>
            </a:r>
          </a:p>
          <a:p>
            <a:pPr algn="l"/>
            <a:r>
              <a:rPr lang="sv-SE" sz="1500" b="1" dirty="0" smtClean="0">
                <a:solidFill>
                  <a:srgbClr val="FF0000"/>
                </a:solidFill>
              </a:rPr>
              <a:t>Att </a:t>
            </a:r>
            <a:r>
              <a:rPr lang="en-US" sz="1500" b="1" dirty="0" err="1" smtClean="0">
                <a:solidFill>
                  <a:srgbClr val="FF0000"/>
                </a:solidFill>
              </a:rPr>
              <a:t>vitare</a:t>
            </a:r>
            <a:r>
              <a:rPr lang="en-US" sz="1500" b="1" dirty="0" smtClean="0">
                <a:solidFill>
                  <a:srgbClr val="FF0000"/>
                </a:solidFill>
              </a:rPr>
              <a:t>  </a:t>
            </a:r>
            <a:r>
              <a:rPr lang="sv-SE" sz="1500" b="1" dirty="0" smtClean="0">
                <a:solidFill>
                  <a:srgbClr val="FF0000"/>
                </a:solidFill>
              </a:rPr>
              <a:t>jag bliver än snö.</a:t>
            </a:r>
          </a:p>
          <a:p>
            <a:pPr algn="l"/>
            <a:endParaRPr lang="sv-S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 se jag 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längtar att bliva 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båd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evighet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ös du mig fr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allt som vill  binda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 du sj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älv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mitt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hjärta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tag in.</a:t>
            </a:r>
          </a:p>
          <a:p>
            <a:pPr algn="l"/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jag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sjunker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korset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vill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jag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eller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dö</a:t>
            </a:r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Tvä  mig i det  dyrbara  blodet,</a:t>
            </a:r>
          </a:p>
          <a:p>
            <a:pPr algn="l"/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</a:t>
            </a:r>
            <a:r>
              <a:rPr lang="en-US" sz="1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vitare</a:t>
            </a:r>
            <a:r>
              <a:rPr lang="en-U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sv-S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bliver än snö.</a:t>
            </a:r>
          </a:p>
          <a:p>
            <a:pPr algn="l"/>
            <a:endParaRPr lang="sv-S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145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Vitare Än Snö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Vitare Än Snö</dc:title>
  <dc:creator>mary</dc:creator>
  <cp:lastModifiedBy>mary</cp:lastModifiedBy>
  <cp:revision>20</cp:revision>
  <dcterms:created xsi:type="dcterms:W3CDTF">2018-08-22T13:36:45Z</dcterms:created>
  <dcterms:modified xsi:type="dcterms:W3CDTF">2022-12-17T21:08:44Z</dcterms:modified>
</cp:coreProperties>
</file>