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6DF4-9E9E-4778-930F-8C98CBA3FF41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6A5C-CCF6-4BB5-97CD-801CEBDE70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6DF4-9E9E-4778-930F-8C98CBA3FF41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6A5C-CCF6-4BB5-97CD-801CEBDE70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6DF4-9E9E-4778-930F-8C98CBA3FF41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6A5C-CCF6-4BB5-97CD-801CEBDE70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6DF4-9E9E-4778-930F-8C98CBA3FF41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6A5C-CCF6-4BB5-97CD-801CEBDE70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6DF4-9E9E-4778-930F-8C98CBA3FF41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6A5C-CCF6-4BB5-97CD-801CEBDE70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6DF4-9E9E-4778-930F-8C98CBA3FF41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6A5C-CCF6-4BB5-97CD-801CEBDE70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6DF4-9E9E-4778-930F-8C98CBA3FF41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6A5C-CCF6-4BB5-97CD-801CEBDE70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6DF4-9E9E-4778-930F-8C98CBA3FF41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6A5C-CCF6-4BB5-97CD-801CEBDE70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6DF4-9E9E-4778-930F-8C98CBA3FF41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6A5C-CCF6-4BB5-97CD-801CEBDE70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6DF4-9E9E-4778-930F-8C98CBA3FF41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6A5C-CCF6-4BB5-97CD-801CEBDE70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6DF4-9E9E-4778-930F-8C98CBA3FF41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6A5C-CCF6-4BB5-97CD-801CEBDE70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06DF4-9E9E-4778-930F-8C98CBA3FF41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56A5C-CCF6-4BB5-97CD-801CEBDE70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Child Is This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720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m är barn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456384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Vem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är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barnet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04664"/>
            <a:ext cx="3744416" cy="5090120"/>
          </a:xfrm>
        </p:spPr>
        <p:txBody>
          <a:bodyPr>
            <a:noAutofit/>
          </a:bodyPr>
          <a:lstStyle/>
          <a:p>
            <a:pPr algn="l"/>
            <a:r>
              <a:rPr lang="sv-SE" sz="1700" b="1" dirty="0" smtClean="0">
                <a:solidFill>
                  <a:schemeClr val="bg1"/>
                </a:solidFill>
              </a:rPr>
              <a:t>Vem är barnet som vilar där</a:t>
            </a:r>
          </a:p>
          <a:p>
            <a:pPr algn="l"/>
            <a:r>
              <a:rPr lang="sv-SE" sz="1700" b="1" dirty="0" smtClean="0">
                <a:solidFill>
                  <a:schemeClr val="bg1"/>
                </a:solidFill>
              </a:rPr>
              <a:t>I stallets rum på Marias knä</a:t>
            </a:r>
          </a:p>
          <a:p>
            <a:pPr algn="l"/>
            <a:r>
              <a:rPr lang="sv-SE" sz="1700" b="1" dirty="0" smtClean="0">
                <a:solidFill>
                  <a:schemeClr val="bg1"/>
                </a:solidFill>
              </a:rPr>
              <a:t>Som himlens ägner sin hyllning ger</a:t>
            </a:r>
          </a:p>
          <a:p>
            <a:pPr algn="l"/>
            <a:r>
              <a:rPr lang="sv-SE" sz="1700" b="1" dirty="0" smtClean="0">
                <a:solidFill>
                  <a:schemeClr val="bg1"/>
                </a:solidFill>
              </a:rPr>
              <a:t>Och herdar i andakt tillber.</a:t>
            </a:r>
          </a:p>
          <a:p>
            <a:pPr algn="l"/>
            <a:endParaRPr lang="sv-SE" sz="17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700" b="1" dirty="0" smtClean="0">
                <a:solidFill>
                  <a:srgbClr val="FF0000"/>
                </a:solidFill>
              </a:rPr>
              <a:t>Ref</a:t>
            </a:r>
            <a:endParaRPr lang="sv-SE" sz="1700" b="1" dirty="0" smtClean="0">
              <a:solidFill>
                <a:srgbClr val="FF0000"/>
              </a:solidFill>
            </a:endParaRPr>
          </a:p>
          <a:p>
            <a:pPr algn="l"/>
            <a:r>
              <a:rPr lang="sv-SE" sz="1700" b="1" dirty="0" smtClean="0">
                <a:solidFill>
                  <a:srgbClr val="FF0000"/>
                </a:solidFill>
              </a:rPr>
              <a:t>Jesus kristus till barnet är</a:t>
            </a:r>
          </a:p>
          <a:p>
            <a:pPr algn="l"/>
            <a:r>
              <a:rPr lang="sv-SE" sz="1700" b="1" dirty="0" smtClean="0">
                <a:solidFill>
                  <a:srgbClr val="FF0000"/>
                </a:solidFill>
              </a:rPr>
              <a:t>Guds egen son till jorden sänd</a:t>
            </a:r>
          </a:p>
          <a:p>
            <a:pPr algn="l"/>
            <a:r>
              <a:rPr lang="sv-SE" sz="1700" b="1" dirty="0" smtClean="0">
                <a:solidFill>
                  <a:srgbClr val="FF0000"/>
                </a:solidFill>
              </a:rPr>
              <a:t>Sjung, sjung din jubelsång</a:t>
            </a:r>
          </a:p>
          <a:p>
            <a:pPr algn="l"/>
            <a:r>
              <a:rPr lang="sv-SE" sz="1700" b="1" dirty="0" smtClean="0">
                <a:solidFill>
                  <a:srgbClr val="FF0000"/>
                </a:solidFill>
              </a:rPr>
              <a:t>Och tacka för frälsningens gåva</a:t>
            </a:r>
            <a:r>
              <a:rPr lang="sv-SE" sz="17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sv-SE" sz="17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700" b="1" dirty="0" smtClean="0">
                <a:solidFill>
                  <a:schemeClr val="bg1"/>
                </a:solidFill>
              </a:rPr>
              <a:t>Ett enkelt stall blev hans första hem</a:t>
            </a:r>
          </a:p>
          <a:p>
            <a:pPr algn="l"/>
            <a:r>
              <a:rPr lang="sv-SE" sz="1700" b="1" dirty="0" smtClean="0">
                <a:solidFill>
                  <a:schemeClr val="bg1"/>
                </a:solidFill>
              </a:rPr>
              <a:t>Och krubbans låda hans första säng</a:t>
            </a:r>
          </a:p>
          <a:p>
            <a:pPr algn="l"/>
            <a:r>
              <a:rPr lang="sv-SE" sz="1700" b="1" dirty="0" smtClean="0">
                <a:solidFill>
                  <a:schemeClr val="bg1"/>
                </a:solidFill>
              </a:rPr>
              <a:t>Ingen kunde väl ana då</a:t>
            </a:r>
          </a:p>
          <a:p>
            <a:pPr algn="l"/>
            <a:r>
              <a:rPr lang="sv-SE" sz="1700" b="1" dirty="0" smtClean="0">
                <a:solidFill>
                  <a:schemeClr val="bg1"/>
                </a:solidFill>
              </a:rPr>
              <a:t>Att I honom finns frälsning att få.</a:t>
            </a:r>
          </a:p>
          <a:p>
            <a:pPr algn="l"/>
            <a:endParaRPr lang="sv-SE" sz="17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700" b="1" dirty="0" smtClean="0">
                <a:solidFill>
                  <a:schemeClr val="bg1"/>
                </a:solidFill>
              </a:rPr>
              <a:t>Ge </a:t>
            </a:r>
            <a:r>
              <a:rPr lang="sv-SE" sz="1700" b="1" dirty="0" smtClean="0">
                <a:solidFill>
                  <a:schemeClr val="bg1"/>
                </a:solidFill>
              </a:rPr>
              <a:t>guld och myrra och rökelse</a:t>
            </a:r>
          </a:p>
          <a:p>
            <a:pPr algn="l"/>
            <a:r>
              <a:rPr lang="sv-SE" sz="1700" b="1" dirty="0" smtClean="0">
                <a:solidFill>
                  <a:schemeClr val="bg1"/>
                </a:solidFill>
              </a:rPr>
              <a:t>Ni kungar ge honom ära</a:t>
            </a:r>
          </a:p>
          <a:p>
            <a:pPr algn="l"/>
            <a:r>
              <a:rPr lang="sv-SE" sz="1700" b="1" dirty="0" smtClean="0">
                <a:solidFill>
                  <a:schemeClr val="bg1"/>
                </a:solidFill>
              </a:rPr>
              <a:t>De barn som stjärnan lyser för</a:t>
            </a:r>
          </a:p>
          <a:p>
            <a:pPr algn="l"/>
            <a:r>
              <a:rPr lang="sv-SE" sz="1700" b="1" dirty="0" smtClean="0">
                <a:solidFill>
                  <a:schemeClr val="bg1"/>
                </a:solidFill>
              </a:rPr>
              <a:t>Ska ha frälsning till jordens ära</a:t>
            </a:r>
            <a:r>
              <a:rPr lang="sv-SE" sz="1700" b="1" dirty="0" smtClean="0">
                <a:solidFill>
                  <a:schemeClr val="bg1"/>
                </a:solidFill>
              </a:rPr>
              <a:t>.</a:t>
            </a:r>
            <a:endParaRPr lang="sv-SE" sz="17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97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Vem är barnet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Vem är barnet </dc:title>
  <dc:creator>mary</dc:creator>
  <cp:lastModifiedBy>mary</cp:lastModifiedBy>
  <cp:revision>4</cp:revision>
  <dcterms:created xsi:type="dcterms:W3CDTF">2022-11-22T20:30:34Z</dcterms:created>
  <dcterms:modified xsi:type="dcterms:W3CDTF">2022-12-06T17:33:45Z</dcterms:modified>
</cp:coreProperties>
</file>