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F492B-04EA-462B-973B-D2FEA245A0F6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36549-8F09-48B2-830A-0B291A047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mawit  mga angh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608512" cy="434479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Umawit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mga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anghel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3528392" cy="5328592"/>
          </a:xfrm>
        </p:spPr>
        <p:txBody>
          <a:bodyPr>
            <a:noAutofit/>
          </a:bodyPr>
          <a:lstStyle/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Umawit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mga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anghel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Awit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sakdal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tamis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Awit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umaakit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Siyang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laging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dinadalit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pPr algn="l"/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Gloria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kaitaasan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Gloria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kaitaasan</a:t>
            </a:r>
            <a:r>
              <a:rPr lang="en-US" sz="1800" b="1" dirty="0" smtClean="0">
                <a:solidFill>
                  <a:srgbClr val="FF0000"/>
                </a:solidFill>
              </a:rPr>
              <a:t>!(x2)</a:t>
            </a:r>
          </a:p>
          <a:p>
            <a:pPr algn="l"/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Pastol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nagbabantay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May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awit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ding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naglamay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naghari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ay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galak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buong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sanlibutan</a:t>
            </a: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Sanggol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nasa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belen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Handugang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buong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giliw</a:t>
            </a: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Haring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bagong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silang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May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handog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nating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sundan</a:t>
            </a: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59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Umawit  mga anghel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Mga anghel sa kalangitan </dc:title>
  <dc:creator>mary</dc:creator>
  <cp:lastModifiedBy>mary</cp:lastModifiedBy>
  <cp:revision>12</cp:revision>
  <dcterms:created xsi:type="dcterms:W3CDTF">2022-12-03T18:59:56Z</dcterms:created>
  <dcterms:modified xsi:type="dcterms:W3CDTF">2022-12-05T18:13:34Z</dcterms:modified>
</cp:coreProperties>
</file>