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8EEA-CB81-4E6E-8611-D63B00435394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0336-CA29-47C8-8C7F-4E1A5F086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8EEA-CB81-4E6E-8611-D63B00435394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0336-CA29-47C8-8C7F-4E1A5F086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8EEA-CB81-4E6E-8611-D63B00435394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0336-CA29-47C8-8C7F-4E1A5F086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8EEA-CB81-4E6E-8611-D63B00435394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0336-CA29-47C8-8C7F-4E1A5F086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8EEA-CB81-4E6E-8611-D63B00435394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0336-CA29-47C8-8C7F-4E1A5F086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8EEA-CB81-4E6E-8611-D63B00435394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0336-CA29-47C8-8C7F-4E1A5F086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8EEA-CB81-4E6E-8611-D63B00435394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0336-CA29-47C8-8C7F-4E1A5F086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8EEA-CB81-4E6E-8611-D63B00435394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0336-CA29-47C8-8C7F-4E1A5F086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8EEA-CB81-4E6E-8611-D63B00435394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0336-CA29-47C8-8C7F-4E1A5F086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8EEA-CB81-4E6E-8611-D63B00435394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0336-CA29-47C8-8C7F-4E1A5F086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8EEA-CB81-4E6E-8611-D63B00435394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0336-CA29-47C8-8C7F-4E1A5F086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28EEA-CB81-4E6E-8611-D63B00435394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D0336-CA29-47C8-8C7F-4E1A5F0868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Child Is This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720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apakah Bayi yang Tertid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0"/>
            <a:ext cx="6264696" cy="38985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Siapakah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Bayi</a:t>
            </a:r>
            <a:r>
              <a:rPr lang="en-US" b="1" dirty="0">
                <a:solidFill>
                  <a:schemeClr val="bg1"/>
                </a:solidFill>
              </a:rPr>
              <a:t> yang </a:t>
            </a:r>
            <a:r>
              <a:rPr lang="en-US" b="1" dirty="0" err="1">
                <a:solidFill>
                  <a:schemeClr val="bg1"/>
                </a:solidFill>
              </a:rPr>
              <a:t>Tertidur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484784"/>
            <a:ext cx="6336704" cy="475252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1. </a:t>
            </a:r>
            <a:r>
              <a:rPr lang="en-US" b="1" dirty="0" err="1" smtClean="0">
                <a:solidFill>
                  <a:schemeClr val="bg1"/>
                </a:solidFill>
              </a:rPr>
              <a:t>Siapakah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Bayi</a:t>
            </a:r>
            <a:r>
              <a:rPr lang="en-US" b="1" dirty="0" smtClean="0">
                <a:solidFill>
                  <a:schemeClr val="bg1"/>
                </a:solidFill>
              </a:rPr>
              <a:t> yang </a:t>
            </a:r>
            <a:r>
              <a:rPr lang="en-US" b="1" dirty="0" err="1" smtClean="0">
                <a:solidFill>
                  <a:schemeClr val="bg1"/>
                </a:solidFill>
              </a:rPr>
              <a:t>tertidur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pelukan</a:t>
            </a:r>
            <a:r>
              <a:rPr lang="en-US" b="1" dirty="0" smtClean="0">
                <a:solidFill>
                  <a:schemeClr val="bg1"/>
                </a:solidFill>
              </a:rPr>
              <a:t> Maria?</a:t>
            </a: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Yang </a:t>
            </a:r>
            <a:r>
              <a:rPr lang="en-US" b="1" dirty="0" err="1" smtClean="0">
                <a:solidFill>
                  <a:schemeClr val="bg1"/>
                </a:solidFill>
              </a:rPr>
              <a:t>dib'ri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salam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malaikat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dijaga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gembala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Ref.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Dia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Kristus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Rajaku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malak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gembala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memuji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sorak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sembahlah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Bayi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pelukan</a:t>
            </a:r>
            <a:r>
              <a:rPr lang="en-US" b="1" dirty="0" smtClean="0">
                <a:solidFill>
                  <a:srgbClr val="FF0000"/>
                </a:solidFill>
              </a:rPr>
              <a:t> Maria.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2. </a:t>
            </a:r>
            <a:r>
              <a:rPr lang="en-US" b="1" dirty="0" err="1" smtClean="0">
                <a:solidFill>
                  <a:schemeClr val="bg1"/>
                </a:solidFill>
              </a:rPr>
              <a:t>Betapa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papanya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hanya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ternaklah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sisi-Nya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jauhilah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dosa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kar'na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t'lah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menebus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engkau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3. </a:t>
            </a:r>
            <a:r>
              <a:rPr lang="en-US" b="1" dirty="0" err="1" smtClean="0">
                <a:solidFill>
                  <a:schemeClr val="bg1"/>
                </a:solidFill>
              </a:rPr>
              <a:t>Bawalah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emas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kemenyan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mur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menyembah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Dia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b'ri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hormat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pada-Nya</a:t>
            </a:r>
            <a:r>
              <a:rPr lang="en-US" b="1" dirty="0" smtClean="0">
                <a:solidFill>
                  <a:schemeClr val="bg1"/>
                </a:solidFill>
              </a:rPr>
              <a:t>, Raja </a:t>
            </a:r>
            <a:r>
              <a:rPr lang="en-US" b="1" dirty="0" err="1" smtClean="0">
                <a:solidFill>
                  <a:schemeClr val="bg1"/>
                </a:solidFill>
              </a:rPr>
              <a:t>di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atas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s'gala</a:t>
            </a:r>
            <a:r>
              <a:rPr lang="en-US" b="1" dirty="0" smtClean="0">
                <a:solidFill>
                  <a:schemeClr val="bg1"/>
                </a:solidFill>
              </a:rPr>
              <a:t> raja.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77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Siapakah Bayi yang Tertidur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Siapakah Bayi yang Tertidur </dc:title>
  <dc:creator>mary</dc:creator>
  <cp:lastModifiedBy>mary</cp:lastModifiedBy>
  <cp:revision>4</cp:revision>
  <dcterms:created xsi:type="dcterms:W3CDTF">2022-12-06T18:42:16Z</dcterms:created>
  <dcterms:modified xsi:type="dcterms:W3CDTF">2022-12-07T21:04:41Z</dcterms:modified>
</cp:coreProperties>
</file>