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1A141-74CE-45D7-A6C8-E91F63C192EC}" type="datetimeFigureOut">
              <a:rPr lang="en-US" smtClean="0"/>
              <a:pPr/>
              <a:t>12/13/2022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C5049-AF9D-4779-9E81-06AC348BF8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백성 기뻐하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Rest Ye Merry Gentlemen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4968552" cy="4618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 smtClean="0"/>
              <a:t>Dieu</a:t>
            </a:r>
            <a:r>
              <a:rPr lang="en-US" b="1" dirty="0" smtClean="0"/>
              <a:t> </a:t>
            </a:r>
            <a:r>
              <a:rPr lang="en-US" b="1" dirty="0" err="1" smtClean="0"/>
              <a:t>Vous</a:t>
            </a:r>
            <a:r>
              <a:rPr lang="en-US" b="1" dirty="0" smtClean="0"/>
              <a:t> </a:t>
            </a:r>
            <a:r>
              <a:rPr lang="en-US" b="1" dirty="0" err="1" smtClean="0"/>
              <a:t>garde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5832648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Dieu vous garde Ô gens heureux, Noël a Son message.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Souvenez-vous que Jésus Christ jusqu’à la croix s’engage;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sauver l’homme de Satan quand le pêché fait ravage.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Ô vœux de bonté et bonheur, pour Noël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Ô vœux de bonté et bonheur.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Dieu le Père céleste, un ange est apparu,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jusqu’à certains bergers proclame la bienvenu;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D’un enfant dans une crèche; c’est le Fils de Dieu, Jésus.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«N’ayez crainte» dit l’ange aux bergers qui prirent peur;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ce jour de la vierge est né l’Enfant Sauveur,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libérer tous Ses fidèles du malin Tentateur.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 fois rendu à Bethlehem, leur trajet accompli: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bergers virent le Sauveur, une mangeoire fût Son lit;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Son coté, à genoux priait Sa mère Marie.</a:t>
            </a:r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152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 Dieu Vous garde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Dieu Vous garde</dc:title>
  <dc:creator>mary</dc:creator>
  <cp:lastModifiedBy>mary</cp:lastModifiedBy>
  <cp:revision>5</cp:revision>
  <dcterms:created xsi:type="dcterms:W3CDTF">2021-12-13T16:35:50Z</dcterms:created>
  <dcterms:modified xsi:type="dcterms:W3CDTF">2022-12-13T20:50:33Z</dcterms:modified>
</cp:coreProperties>
</file>