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4A0-8DBD-49E4-9410-9551A6904F6E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3115-A5D8-4813-BB65-2646A0DB4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4A0-8DBD-49E4-9410-9551A6904F6E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3115-A5D8-4813-BB65-2646A0DB4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4A0-8DBD-49E4-9410-9551A6904F6E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3115-A5D8-4813-BB65-2646A0DB4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4A0-8DBD-49E4-9410-9551A6904F6E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3115-A5D8-4813-BB65-2646A0DB4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4A0-8DBD-49E4-9410-9551A6904F6E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3115-A5D8-4813-BB65-2646A0DB4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4A0-8DBD-49E4-9410-9551A6904F6E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3115-A5D8-4813-BB65-2646A0DB4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4A0-8DBD-49E4-9410-9551A6904F6E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3115-A5D8-4813-BB65-2646A0DB4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4A0-8DBD-49E4-9410-9551A6904F6E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3115-A5D8-4813-BB65-2646A0DB4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4A0-8DBD-49E4-9410-9551A6904F6E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3115-A5D8-4813-BB65-2646A0DB4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4A0-8DBD-49E4-9410-9551A6904F6E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3115-A5D8-4813-BB65-2646A0DB4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4A0-8DBD-49E4-9410-9551A6904F6E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3115-A5D8-4813-BB65-2646A0DB4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C74A0-8DBD-49E4-9410-9551A6904F6E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E3115-A5D8-4813-BB65-2646A0DB46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들 밖에 한 밤중에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vní váno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404664"/>
            <a:ext cx="309634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První</a:t>
            </a:r>
            <a:r>
              <a:rPr lang="en-US" b="1" dirty="0" smtClean="0"/>
              <a:t> </a:t>
            </a:r>
            <a:r>
              <a:rPr lang="en-US" b="1" dirty="0" err="1" smtClean="0"/>
              <a:t>vánoce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> 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628800"/>
            <a:ext cx="6400800" cy="494610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Narodil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Narodil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Prvních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Vánocích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Šíří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pokoj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celý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kraj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ztich</a:t>
            </a: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Narodil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Narodil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lidem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stín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vzal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Bozí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nebes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člověkem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Zpívá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Zpívá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každý</a:t>
            </a:r>
            <a:r>
              <a:rPr lang="en-US" sz="2000" b="1" dirty="0" smtClean="0">
                <a:solidFill>
                  <a:srgbClr val="FF0000"/>
                </a:solidFill>
              </a:rPr>
              <a:t>  mu </a:t>
            </a:r>
            <a:r>
              <a:rPr lang="en-US" sz="2000" b="1" dirty="0" err="1" smtClean="0">
                <a:solidFill>
                  <a:srgbClr val="FF0000"/>
                </a:solidFill>
              </a:rPr>
              <a:t>Zpívá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Píseň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prvních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vánoc</a:t>
            </a:r>
            <a:r>
              <a:rPr lang="en-US" sz="2000" b="1" dirty="0" smtClean="0">
                <a:solidFill>
                  <a:srgbClr val="FF0000"/>
                </a:solidFill>
              </a:rPr>
              <a:t> ho </a:t>
            </a:r>
            <a:r>
              <a:rPr lang="en-US" sz="2000" b="1" dirty="0" err="1" smtClean="0">
                <a:solidFill>
                  <a:srgbClr val="FF0000"/>
                </a:solidFill>
              </a:rPr>
              <a:t>ukolíbá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Narodil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Narodil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Prvních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Vánocích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Vyšla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hvězda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jasná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ním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oblacích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jdou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jdou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Přímo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hvězdou</a:t>
            </a: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Moudří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tři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králove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dlouhou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cestou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80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První vánoce 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První vánoce  </dc:title>
  <dc:creator>mary</dc:creator>
  <cp:lastModifiedBy>mary</cp:lastModifiedBy>
  <cp:revision>22</cp:revision>
  <dcterms:created xsi:type="dcterms:W3CDTF">2022-11-30T22:39:53Z</dcterms:created>
  <dcterms:modified xsi:type="dcterms:W3CDTF">2022-12-01T17:42:56Z</dcterms:modified>
</cp:coreProperties>
</file>