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56" r:id="rId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snapVertSplitter="1" vertBarState="minimized" horzBarState="maximized">
    <p:restoredLeft sz="15621" autoAdjust="0"/>
    <p:restoredTop sz="94713" autoAdjust="0"/>
  </p:normalViewPr>
  <p:slideViewPr>
    <p:cSldViewPr>
      <p:cViewPr varScale="1">
        <p:scale>
          <a:sx n="113" d="100"/>
          <a:sy n="113" d="100"/>
        </p:scale>
        <p:origin x="-241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7DB2CAB-AFC3-4C64-8880-F68B878C3398}" type="datetimeFigureOut">
              <a:rPr lang="en-US" smtClean="0"/>
              <a:pPr/>
              <a:t>12/9/2023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D39EB16-42EA-443B-90A4-9FC46A12B8ED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39EB16-42EA-443B-90A4-9FC46A12B8ED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009F22-A7A6-4CEA-B3B9-37989F92E8C5}" type="datetimeFigureOut">
              <a:rPr lang="en-US" smtClean="0"/>
              <a:pPr/>
              <a:t>12/9/2023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8929FF-24FF-497F-91F3-6CC9A92A406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009F22-A7A6-4CEA-B3B9-37989F92E8C5}" type="datetimeFigureOut">
              <a:rPr lang="en-US" smtClean="0"/>
              <a:pPr/>
              <a:t>12/9/2023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8929FF-24FF-497F-91F3-6CC9A92A406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009F22-A7A6-4CEA-B3B9-37989F92E8C5}" type="datetimeFigureOut">
              <a:rPr lang="en-US" smtClean="0"/>
              <a:pPr/>
              <a:t>12/9/2023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8929FF-24FF-497F-91F3-6CC9A92A406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009F22-A7A6-4CEA-B3B9-37989F92E8C5}" type="datetimeFigureOut">
              <a:rPr lang="en-US" smtClean="0"/>
              <a:pPr/>
              <a:t>12/9/2023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8929FF-24FF-497F-91F3-6CC9A92A406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009F22-A7A6-4CEA-B3B9-37989F92E8C5}" type="datetimeFigureOut">
              <a:rPr lang="en-US" smtClean="0"/>
              <a:pPr/>
              <a:t>12/9/2023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8929FF-24FF-497F-91F3-6CC9A92A406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009F22-A7A6-4CEA-B3B9-37989F92E8C5}" type="datetimeFigureOut">
              <a:rPr lang="en-US" smtClean="0"/>
              <a:pPr/>
              <a:t>12/9/2023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8929FF-24FF-497F-91F3-6CC9A92A406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009F22-A7A6-4CEA-B3B9-37989F92E8C5}" type="datetimeFigureOut">
              <a:rPr lang="en-US" smtClean="0"/>
              <a:pPr/>
              <a:t>12/9/2023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8929FF-24FF-497F-91F3-6CC9A92A406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009F22-A7A6-4CEA-B3B9-37989F92E8C5}" type="datetimeFigureOut">
              <a:rPr lang="en-US" smtClean="0"/>
              <a:pPr/>
              <a:t>12/9/2023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8929FF-24FF-497F-91F3-6CC9A92A406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009F22-A7A6-4CEA-B3B9-37989F92E8C5}" type="datetimeFigureOut">
              <a:rPr lang="en-US" smtClean="0"/>
              <a:pPr/>
              <a:t>12/9/2023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8929FF-24FF-497F-91F3-6CC9A92A406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009F22-A7A6-4CEA-B3B9-37989F92E8C5}" type="datetimeFigureOut">
              <a:rPr lang="en-US" smtClean="0"/>
              <a:pPr/>
              <a:t>12/9/2023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8929FF-24FF-497F-91F3-6CC9A92A406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009F22-A7A6-4CEA-B3B9-37989F92E8C5}" type="datetimeFigureOut">
              <a:rPr lang="en-US" smtClean="0"/>
              <a:pPr/>
              <a:t>12/9/2023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8929FF-24FF-497F-91F3-6CC9A92A406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audio" Target="../media/audio1.wav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009F22-A7A6-4CEA-B3B9-37989F92E8C5}" type="datetimeFigureOut">
              <a:rPr lang="en-US" smtClean="0"/>
              <a:pPr/>
              <a:t>12/9/2023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78929FF-24FF-497F-91F3-6CC9A92A406B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8" name="Picture 7" descr="Away in a Manger1.jpg"/>
          <p:cNvPicPr>
            <a:picLocks noChangeAspect="1"/>
          </p:cNvPicPr>
          <p:nvPr userDrawn="1"/>
        </p:nvPicPr>
        <p:blipFill>
          <a:blip r:embed="rId14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>
                                      <p:cBhvr override="childStyle">
                                        <p:cTn id="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3" name="Njëherë në një stallë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195736" y="260648"/>
            <a:ext cx="4824536" cy="578495"/>
          </a:xfrm>
        </p:spPr>
        <p:txBody>
          <a:bodyPr>
            <a:normAutofit fontScale="90000"/>
          </a:bodyPr>
          <a:lstStyle/>
          <a:p>
            <a:r>
              <a:rPr lang="en-US" b="1" cap="small" dirty="0" smtClean="0"/>
              <a:t/>
            </a:r>
            <a:br>
              <a:rPr lang="en-US" b="1" cap="small" dirty="0" smtClean="0"/>
            </a:br>
            <a:r>
              <a:rPr lang="en-US" b="1" dirty="0" err="1" smtClean="0">
                <a:solidFill>
                  <a:schemeClr val="bg1"/>
                </a:solidFill>
              </a:rPr>
              <a:t>Njëherë</a:t>
            </a:r>
            <a:r>
              <a:rPr lang="en-US" b="1" dirty="0" smtClean="0">
                <a:solidFill>
                  <a:schemeClr val="bg1"/>
                </a:solidFill>
              </a:rPr>
              <a:t> </a:t>
            </a:r>
            <a:r>
              <a:rPr lang="en-US" b="1" dirty="0" err="1" smtClean="0">
                <a:solidFill>
                  <a:schemeClr val="bg1"/>
                </a:solidFill>
              </a:rPr>
              <a:t>në</a:t>
            </a:r>
            <a:r>
              <a:rPr lang="en-US" b="1" dirty="0" smtClean="0">
                <a:solidFill>
                  <a:schemeClr val="bg1"/>
                </a:solidFill>
              </a:rPr>
              <a:t> </a:t>
            </a:r>
            <a:r>
              <a:rPr lang="en-US" b="1" dirty="0" err="1" smtClean="0">
                <a:solidFill>
                  <a:schemeClr val="bg1"/>
                </a:solidFill>
              </a:rPr>
              <a:t>një</a:t>
            </a:r>
            <a:r>
              <a:rPr lang="en-US" b="1" dirty="0" smtClean="0">
                <a:solidFill>
                  <a:schemeClr val="bg1"/>
                </a:solidFill>
              </a:rPr>
              <a:t> </a:t>
            </a:r>
            <a:r>
              <a:rPr lang="en-US" b="1" dirty="0" err="1" smtClean="0">
                <a:solidFill>
                  <a:schemeClr val="bg1"/>
                </a:solidFill>
              </a:rPr>
              <a:t>stallë</a:t>
            </a:r>
            <a:r>
              <a:rPr lang="en-US" b="1" cap="small" dirty="0">
                <a:solidFill>
                  <a:schemeClr val="bg1"/>
                </a:solidFill>
              </a:rPr>
              <a:t/>
            </a:r>
            <a:br>
              <a:rPr lang="en-US" b="1" cap="small" dirty="0">
                <a:solidFill>
                  <a:schemeClr val="bg1"/>
                </a:solidFill>
              </a:rPr>
            </a:b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643438" y="1214422"/>
            <a:ext cx="4248472" cy="4658072"/>
          </a:xfrm>
        </p:spPr>
        <p:txBody>
          <a:bodyPr>
            <a:noAutofit/>
          </a:bodyPr>
          <a:lstStyle/>
          <a:p>
            <a:pPr algn="l"/>
            <a:r>
              <a:rPr lang="en-US" sz="1800" b="1" dirty="0" err="1" smtClean="0">
                <a:solidFill>
                  <a:schemeClr val="bg1"/>
                </a:solidFill>
              </a:rPr>
              <a:t>Njëherë</a:t>
            </a:r>
            <a:r>
              <a:rPr lang="en-US" sz="1800" b="1" dirty="0" smtClean="0">
                <a:solidFill>
                  <a:schemeClr val="bg1"/>
                </a:solidFill>
              </a:rPr>
              <a:t> </a:t>
            </a:r>
            <a:r>
              <a:rPr lang="en-US" sz="1800" b="1" dirty="0" err="1" smtClean="0">
                <a:solidFill>
                  <a:schemeClr val="bg1"/>
                </a:solidFill>
              </a:rPr>
              <a:t>në</a:t>
            </a:r>
            <a:r>
              <a:rPr lang="en-US" sz="1800" b="1" dirty="0" smtClean="0">
                <a:solidFill>
                  <a:schemeClr val="bg1"/>
                </a:solidFill>
              </a:rPr>
              <a:t> </a:t>
            </a:r>
            <a:r>
              <a:rPr lang="en-US" sz="1800" b="1" dirty="0" err="1" smtClean="0">
                <a:solidFill>
                  <a:schemeClr val="bg1"/>
                </a:solidFill>
              </a:rPr>
              <a:t>një</a:t>
            </a:r>
            <a:r>
              <a:rPr lang="en-US" sz="1800" b="1" dirty="0" smtClean="0">
                <a:solidFill>
                  <a:schemeClr val="bg1"/>
                </a:solidFill>
              </a:rPr>
              <a:t> </a:t>
            </a:r>
            <a:r>
              <a:rPr lang="en-US" sz="1800" b="1" dirty="0" err="1" smtClean="0">
                <a:solidFill>
                  <a:schemeClr val="bg1"/>
                </a:solidFill>
              </a:rPr>
              <a:t>stallë</a:t>
            </a:r>
            <a:r>
              <a:rPr lang="en-US" sz="1800" b="1" dirty="0" smtClean="0">
                <a:solidFill>
                  <a:schemeClr val="bg1"/>
                </a:solidFill>
              </a:rPr>
              <a:t> </a:t>
            </a:r>
            <a:r>
              <a:rPr lang="en-US" sz="1800" b="1" dirty="0" err="1" smtClean="0">
                <a:solidFill>
                  <a:schemeClr val="bg1"/>
                </a:solidFill>
              </a:rPr>
              <a:t>pushonte</a:t>
            </a:r>
            <a:r>
              <a:rPr lang="en-US" sz="1800" b="1" dirty="0" smtClean="0">
                <a:solidFill>
                  <a:schemeClr val="bg1"/>
                </a:solidFill>
              </a:rPr>
              <a:t> </a:t>
            </a:r>
            <a:r>
              <a:rPr lang="en-US" sz="1800" b="1" dirty="0" err="1" smtClean="0">
                <a:solidFill>
                  <a:schemeClr val="bg1"/>
                </a:solidFill>
              </a:rPr>
              <a:t>në</a:t>
            </a:r>
            <a:r>
              <a:rPr lang="en-US" sz="1800" b="1" dirty="0" smtClean="0">
                <a:solidFill>
                  <a:schemeClr val="bg1"/>
                </a:solidFill>
              </a:rPr>
              <a:t> </a:t>
            </a:r>
            <a:r>
              <a:rPr lang="en-US" sz="1800" b="1" dirty="0" err="1" smtClean="0">
                <a:solidFill>
                  <a:schemeClr val="bg1"/>
                </a:solidFill>
              </a:rPr>
              <a:t>grazhd</a:t>
            </a:r>
            <a:endParaRPr lang="en-US" sz="1800" b="1" dirty="0" smtClean="0">
              <a:solidFill>
                <a:schemeClr val="bg1"/>
              </a:solidFill>
            </a:endParaRPr>
          </a:p>
          <a:p>
            <a:pPr algn="l"/>
            <a:r>
              <a:rPr lang="en-US" sz="1800" b="1" dirty="0" err="1" smtClean="0">
                <a:solidFill>
                  <a:schemeClr val="bg1"/>
                </a:solidFill>
              </a:rPr>
              <a:t>Jezusi</a:t>
            </a:r>
            <a:r>
              <a:rPr lang="en-US" sz="1800" b="1" dirty="0" smtClean="0">
                <a:solidFill>
                  <a:schemeClr val="bg1"/>
                </a:solidFill>
              </a:rPr>
              <a:t> </a:t>
            </a:r>
            <a:r>
              <a:rPr lang="en-US" sz="1800" b="1" dirty="0" err="1" smtClean="0">
                <a:solidFill>
                  <a:schemeClr val="bg1"/>
                </a:solidFill>
              </a:rPr>
              <a:t>i</a:t>
            </a:r>
            <a:r>
              <a:rPr lang="en-US" sz="1800" b="1" dirty="0" smtClean="0">
                <a:solidFill>
                  <a:schemeClr val="bg1"/>
                </a:solidFill>
              </a:rPr>
              <a:t> </a:t>
            </a:r>
            <a:r>
              <a:rPr lang="en-US" sz="1800" b="1" dirty="0" err="1" smtClean="0">
                <a:solidFill>
                  <a:schemeClr val="bg1"/>
                </a:solidFill>
              </a:rPr>
              <a:t>vogël</a:t>
            </a:r>
            <a:r>
              <a:rPr lang="en-US" sz="1800" b="1" dirty="0" smtClean="0">
                <a:solidFill>
                  <a:schemeClr val="bg1"/>
                </a:solidFill>
              </a:rPr>
              <a:t>, </a:t>
            </a:r>
            <a:r>
              <a:rPr lang="en-US" sz="1800" b="1" dirty="0" err="1" smtClean="0">
                <a:solidFill>
                  <a:schemeClr val="bg1"/>
                </a:solidFill>
              </a:rPr>
              <a:t>i</a:t>
            </a:r>
            <a:r>
              <a:rPr lang="en-US" sz="1800" b="1" dirty="0" smtClean="0">
                <a:solidFill>
                  <a:schemeClr val="bg1"/>
                </a:solidFill>
              </a:rPr>
              <a:t> </a:t>
            </a:r>
            <a:r>
              <a:rPr lang="en-US" sz="1800" b="1" dirty="0" err="1" smtClean="0">
                <a:solidFill>
                  <a:schemeClr val="bg1"/>
                </a:solidFill>
              </a:rPr>
              <a:t>shtrirë</a:t>
            </a:r>
            <a:r>
              <a:rPr lang="en-US" sz="1800" b="1" dirty="0" smtClean="0">
                <a:solidFill>
                  <a:schemeClr val="bg1"/>
                </a:solidFill>
              </a:rPr>
              <a:t> </a:t>
            </a:r>
            <a:r>
              <a:rPr lang="en-US" sz="1800" b="1" dirty="0" err="1" smtClean="0">
                <a:solidFill>
                  <a:schemeClr val="bg1"/>
                </a:solidFill>
              </a:rPr>
              <a:t>mbi</a:t>
            </a:r>
            <a:r>
              <a:rPr lang="en-US" sz="1800" b="1" dirty="0" smtClean="0">
                <a:solidFill>
                  <a:schemeClr val="bg1"/>
                </a:solidFill>
              </a:rPr>
              <a:t> </a:t>
            </a:r>
            <a:r>
              <a:rPr lang="en-US" sz="1800" b="1" dirty="0" err="1" smtClean="0">
                <a:solidFill>
                  <a:schemeClr val="bg1"/>
                </a:solidFill>
              </a:rPr>
              <a:t>kashtë</a:t>
            </a:r>
            <a:r>
              <a:rPr lang="en-US" sz="1800" b="1" dirty="0" smtClean="0">
                <a:solidFill>
                  <a:schemeClr val="bg1"/>
                </a:solidFill>
              </a:rPr>
              <a:t>.</a:t>
            </a:r>
          </a:p>
          <a:p>
            <a:pPr algn="l"/>
            <a:r>
              <a:rPr lang="en-US" sz="1800" b="1" dirty="0" err="1" smtClean="0">
                <a:solidFill>
                  <a:schemeClr val="bg1"/>
                </a:solidFill>
              </a:rPr>
              <a:t>Gjith</a:t>
            </a:r>
            <a:r>
              <a:rPr lang="en-US" sz="1800" b="1" dirty="0" smtClean="0">
                <a:solidFill>
                  <a:schemeClr val="bg1"/>
                </a:solidFill>
              </a:rPr>
              <a:t>’ </a:t>
            </a:r>
            <a:r>
              <a:rPr lang="en-US" sz="1800" b="1" dirty="0" err="1" smtClean="0">
                <a:solidFill>
                  <a:schemeClr val="bg1"/>
                </a:solidFill>
              </a:rPr>
              <a:t>yjet</a:t>
            </a:r>
            <a:r>
              <a:rPr lang="en-US" sz="1800" b="1" dirty="0" smtClean="0">
                <a:solidFill>
                  <a:schemeClr val="bg1"/>
                </a:solidFill>
              </a:rPr>
              <a:t> e </a:t>
            </a:r>
            <a:r>
              <a:rPr lang="en-US" sz="1800" b="1" dirty="0" err="1" smtClean="0">
                <a:solidFill>
                  <a:schemeClr val="bg1"/>
                </a:solidFill>
              </a:rPr>
              <a:t>qiellit</a:t>
            </a:r>
            <a:r>
              <a:rPr lang="en-US" sz="1800" b="1" dirty="0" smtClean="0">
                <a:solidFill>
                  <a:schemeClr val="bg1"/>
                </a:solidFill>
              </a:rPr>
              <a:t> </a:t>
            </a:r>
            <a:r>
              <a:rPr lang="en-US" sz="1800" b="1" dirty="0" err="1" smtClean="0">
                <a:solidFill>
                  <a:schemeClr val="bg1"/>
                </a:solidFill>
              </a:rPr>
              <a:t>gëzoheshin</a:t>
            </a:r>
            <a:r>
              <a:rPr lang="en-US" sz="1800" b="1" dirty="0" smtClean="0">
                <a:solidFill>
                  <a:schemeClr val="bg1"/>
                </a:solidFill>
              </a:rPr>
              <a:t> </a:t>
            </a:r>
            <a:r>
              <a:rPr lang="en-US" sz="1800" b="1" dirty="0" err="1" smtClean="0">
                <a:solidFill>
                  <a:schemeClr val="bg1"/>
                </a:solidFill>
              </a:rPr>
              <a:t>shumë</a:t>
            </a:r>
            <a:endParaRPr lang="en-US" sz="1800" b="1" dirty="0" smtClean="0">
              <a:solidFill>
                <a:schemeClr val="bg1"/>
              </a:solidFill>
            </a:endParaRPr>
          </a:p>
          <a:p>
            <a:pPr algn="l"/>
            <a:r>
              <a:rPr lang="en-US" sz="1800" b="1" dirty="0" smtClean="0">
                <a:solidFill>
                  <a:schemeClr val="bg1"/>
                </a:solidFill>
              </a:rPr>
              <a:t>Ta </a:t>
            </a:r>
            <a:r>
              <a:rPr lang="en-US" sz="1800" b="1" dirty="0" err="1" smtClean="0">
                <a:solidFill>
                  <a:schemeClr val="bg1"/>
                </a:solidFill>
              </a:rPr>
              <a:t>v’renin</a:t>
            </a:r>
            <a:r>
              <a:rPr lang="en-US" sz="1800" b="1" dirty="0" smtClean="0">
                <a:solidFill>
                  <a:schemeClr val="bg1"/>
                </a:solidFill>
              </a:rPr>
              <a:t> </a:t>
            </a:r>
            <a:r>
              <a:rPr lang="en-US" sz="1800" b="1" dirty="0" err="1" smtClean="0">
                <a:solidFill>
                  <a:schemeClr val="bg1"/>
                </a:solidFill>
              </a:rPr>
              <a:t>Jezusin</a:t>
            </a:r>
            <a:r>
              <a:rPr lang="en-US" sz="1800" b="1" dirty="0" smtClean="0">
                <a:solidFill>
                  <a:schemeClr val="bg1"/>
                </a:solidFill>
              </a:rPr>
              <a:t> </a:t>
            </a:r>
            <a:r>
              <a:rPr lang="en-US" sz="1800" b="1" dirty="0" err="1" smtClean="0">
                <a:solidFill>
                  <a:schemeClr val="bg1"/>
                </a:solidFill>
              </a:rPr>
              <a:t>si</a:t>
            </a:r>
            <a:r>
              <a:rPr lang="en-US" sz="1800" b="1" dirty="0" smtClean="0">
                <a:solidFill>
                  <a:schemeClr val="bg1"/>
                </a:solidFill>
              </a:rPr>
              <a:t> </a:t>
            </a:r>
            <a:r>
              <a:rPr lang="en-US" sz="1800" b="1" dirty="0" err="1" smtClean="0">
                <a:solidFill>
                  <a:schemeClr val="bg1"/>
                </a:solidFill>
              </a:rPr>
              <a:t>foshnjë</a:t>
            </a:r>
            <a:r>
              <a:rPr lang="en-US" sz="1800" b="1" dirty="0" smtClean="0">
                <a:solidFill>
                  <a:schemeClr val="bg1"/>
                </a:solidFill>
              </a:rPr>
              <a:t> </a:t>
            </a:r>
            <a:r>
              <a:rPr lang="en-US" sz="1800" b="1" dirty="0" err="1" smtClean="0">
                <a:solidFill>
                  <a:schemeClr val="bg1"/>
                </a:solidFill>
              </a:rPr>
              <a:t>në</a:t>
            </a:r>
            <a:r>
              <a:rPr lang="en-US" sz="1800" b="1" dirty="0" smtClean="0">
                <a:solidFill>
                  <a:schemeClr val="bg1"/>
                </a:solidFill>
              </a:rPr>
              <a:t> </a:t>
            </a:r>
            <a:r>
              <a:rPr lang="en-US" sz="1800" b="1" dirty="0" err="1" smtClean="0">
                <a:solidFill>
                  <a:schemeClr val="bg1"/>
                </a:solidFill>
              </a:rPr>
              <a:t>gjumë</a:t>
            </a:r>
            <a:r>
              <a:rPr lang="en-US" sz="1800" b="1" dirty="0" smtClean="0">
                <a:solidFill>
                  <a:schemeClr val="bg1"/>
                </a:solidFill>
              </a:rPr>
              <a:t>.</a:t>
            </a:r>
          </a:p>
          <a:p>
            <a:pPr algn="l"/>
            <a:endParaRPr lang="en-US" sz="1800" b="1" dirty="0" smtClean="0">
              <a:solidFill>
                <a:schemeClr val="bg1"/>
              </a:solidFill>
            </a:endParaRPr>
          </a:p>
          <a:p>
            <a:pPr algn="l"/>
            <a:endParaRPr lang="en-US" sz="1800" b="1" dirty="0" smtClean="0">
              <a:solidFill>
                <a:schemeClr val="bg1"/>
              </a:solidFill>
            </a:endParaRPr>
          </a:p>
          <a:p>
            <a:pPr algn="l"/>
            <a:r>
              <a:rPr lang="en-US" sz="1800" b="1" dirty="0" smtClean="0">
                <a:solidFill>
                  <a:schemeClr val="bg1"/>
                </a:solidFill>
              </a:rPr>
              <a:t>Bile </a:t>
            </a:r>
            <a:r>
              <a:rPr lang="en-US" sz="1800" b="1" dirty="0" err="1" smtClean="0">
                <a:solidFill>
                  <a:schemeClr val="bg1"/>
                </a:solidFill>
              </a:rPr>
              <a:t>kur</a:t>
            </a:r>
            <a:r>
              <a:rPr lang="en-US" sz="1800" b="1" dirty="0" smtClean="0">
                <a:solidFill>
                  <a:schemeClr val="bg1"/>
                </a:solidFill>
              </a:rPr>
              <a:t> </a:t>
            </a:r>
            <a:r>
              <a:rPr lang="en-US" sz="1800" b="1" dirty="0" err="1" smtClean="0">
                <a:solidFill>
                  <a:schemeClr val="bg1"/>
                </a:solidFill>
              </a:rPr>
              <a:t>në</a:t>
            </a:r>
            <a:r>
              <a:rPr lang="en-US" sz="1800" b="1" dirty="0" smtClean="0">
                <a:solidFill>
                  <a:schemeClr val="bg1"/>
                </a:solidFill>
              </a:rPr>
              <a:t> </a:t>
            </a:r>
            <a:r>
              <a:rPr lang="en-US" sz="1800" b="1" dirty="0" err="1" smtClean="0">
                <a:solidFill>
                  <a:schemeClr val="bg1"/>
                </a:solidFill>
              </a:rPr>
              <a:t>stallë</a:t>
            </a:r>
            <a:r>
              <a:rPr lang="en-US" sz="1800" b="1" dirty="0" smtClean="0">
                <a:solidFill>
                  <a:schemeClr val="bg1"/>
                </a:solidFill>
              </a:rPr>
              <a:t> </a:t>
            </a:r>
            <a:r>
              <a:rPr lang="en-US" sz="1800" b="1" dirty="0" err="1" smtClean="0">
                <a:solidFill>
                  <a:schemeClr val="bg1"/>
                </a:solidFill>
              </a:rPr>
              <a:t>bleg’rinte</a:t>
            </a:r>
            <a:r>
              <a:rPr lang="en-US" sz="1800" b="1" dirty="0" smtClean="0">
                <a:solidFill>
                  <a:schemeClr val="bg1"/>
                </a:solidFill>
              </a:rPr>
              <a:t> </a:t>
            </a:r>
            <a:r>
              <a:rPr lang="en-US" sz="1800" b="1" dirty="0" err="1" smtClean="0">
                <a:solidFill>
                  <a:schemeClr val="bg1"/>
                </a:solidFill>
              </a:rPr>
              <a:t>bag’tia</a:t>
            </a:r>
            <a:r>
              <a:rPr lang="en-US" sz="1800" b="1" dirty="0" smtClean="0">
                <a:solidFill>
                  <a:schemeClr val="bg1"/>
                </a:solidFill>
              </a:rPr>
              <a:t>,</a:t>
            </a:r>
          </a:p>
          <a:p>
            <a:pPr algn="l"/>
            <a:r>
              <a:rPr lang="en-US" sz="1800" b="1" dirty="0" err="1" smtClean="0">
                <a:solidFill>
                  <a:schemeClr val="bg1"/>
                </a:solidFill>
              </a:rPr>
              <a:t>Jezusi</a:t>
            </a:r>
            <a:r>
              <a:rPr lang="en-US" sz="1800" b="1" dirty="0" smtClean="0">
                <a:solidFill>
                  <a:schemeClr val="bg1"/>
                </a:solidFill>
              </a:rPr>
              <a:t> </a:t>
            </a:r>
            <a:r>
              <a:rPr lang="en-US" sz="1800" b="1" dirty="0" err="1" smtClean="0">
                <a:solidFill>
                  <a:schemeClr val="bg1"/>
                </a:solidFill>
              </a:rPr>
              <a:t>nuk</a:t>
            </a:r>
            <a:r>
              <a:rPr lang="en-US" sz="1800" b="1" dirty="0" smtClean="0">
                <a:solidFill>
                  <a:schemeClr val="bg1"/>
                </a:solidFill>
              </a:rPr>
              <a:t> </a:t>
            </a:r>
            <a:r>
              <a:rPr lang="en-US" sz="1800" b="1" dirty="0" err="1" smtClean="0">
                <a:solidFill>
                  <a:schemeClr val="bg1"/>
                </a:solidFill>
              </a:rPr>
              <a:t>qante</a:t>
            </a:r>
            <a:r>
              <a:rPr lang="en-US" sz="1800" b="1" dirty="0" smtClean="0">
                <a:solidFill>
                  <a:schemeClr val="bg1"/>
                </a:solidFill>
              </a:rPr>
              <a:t>, </a:t>
            </a:r>
            <a:r>
              <a:rPr lang="en-US" sz="1800" b="1" dirty="0" err="1" smtClean="0">
                <a:solidFill>
                  <a:schemeClr val="bg1"/>
                </a:solidFill>
              </a:rPr>
              <a:t>ai</a:t>
            </a:r>
            <a:r>
              <a:rPr lang="en-US" sz="1800" b="1" dirty="0" smtClean="0">
                <a:solidFill>
                  <a:schemeClr val="bg1"/>
                </a:solidFill>
              </a:rPr>
              <a:t> </a:t>
            </a:r>
            <a:r>
              <a:rPr lang="en-US" sz="1800" b="1" dirty="0" err="1" smtClean="0">
                <a:solidFill>
                  <a:schemeClr val="bg1"/>
                </a:solidFill>
              </a:rPr>
              <a:t>rrinte</a:t>
            </a:r>
            <a:r>
              <a:rPr lang="en-US" sz="1800" b="1" dirty="0" smtClean="0">
                <a:solidFill>
                  <a:schemeClr val="bg1"/>
                </a:solidFill>
              </a:rPr>
              <a:t> </a:t>
            </a:r>
            <a:r>
              <a:rPr lang="en-US" sz="1800" b="1" dirty="0" err="1" smtClean="0">
                <a:solidFill>
                  <a:schemeClr val="bg1"/>
                </a:solidFill>
              </a:rPr>
              <a:t>i</a:t>
            </a:r>
            <a:r>
              <a:rPr lang="en-US" sz="1800" b="1" dirty="0" smtClean="0">
                <a:solidFill>
                  <a:schemeClr val="bg1"/>
                </a:solidFill>
              </a:rPr>
              <a:t> </a:t>
            </a:r>
            <a:r>
              <a:rPr lang="en-US" sz="1800" b="1" dirty="0" err="1" smtClean="0">
                <a:solidFill>
                  <a:schemeClr val="bg1"/>
                </a:solidFill>
              </a:rPr>
              <a:t>mirë</a:t>
            </a:r>
            <a:r>
              <a:rPr lang="en-US" sz="1800" b="1" dirty="0" smtClean="0">
                <a:solidFill>
                  <a:schemeClr val="bg1"/>
                </a:solidFill>
              </a:rPr>
              <a:t>.</a:t>
            </a:r>
          </a:p>
          <a:p>
            <a:pPr algn="l"/>
            <a:r>
              <a:rPr lang="en-US" sz="1800" b="1" dirty="0" err="1" smtClean="0">
                <a:solidFill>
                  <a:schemeClr val="bg1"/>
                </a:solidFill>
              </a:rPr>
              <a:t>Jezus</a:t>
            </a:r>
            <a:r>
              <a:rPr lang="en-US" sz="1800" b="1" dirty="0" smtClean="0">
                <a:solidFill>
                  <a:schemeClr val="bg1"/>
                </a:solidFill>
              </a:rPr>
              <a:t>, </a:t>
            </a:r>
            <a:r>
              <a:rPr lang="en-US" sz="1800" b="1" dirty="0" err="1" smtClean="0">
                <a:solidFill>
                  <a:schemeClr val="bg1"/>
                </a:solidFill>
              </a:rPr>
              <a:t>unë</a:t>
            </a:r>
            <a:r>
              <a:rPr lang="en-US" sz="1800" b="1" dirty="0" smtClean="0">
                <a:solidFill>
                  <a:schemeClr val="bg1"/>
                </a:solidFill>
              </a:rPr>
              <a:t> </a:t>
            </a:r>
            <a:r>
              <a:rPr lang="en-US" sz="1800" b="1" dirty="0" err="1" smtClean="0">
                <a:solidFill>
                  <a:schemeClr val="bg1"/>
                </a:solidFill>
              </a:rPr>
              <a:t>të</a:t>
            </a:r>
            <a:r>
              <a:rPr lang="en-US" sz="1800" b="1" dirty="0" smtClean="0">
                <a:solidFill>
                  <a:schemeClr val="bg1"/>
                </a:solidFill>
              </a:rPr>
              <a:t> </a:t>
            </a:r>
            <a:r>
              <a:rPr lang="en-US" sz="1800" b="1" dirty="0" err="1" smtClean="0">
                <a:solidFill>
                  <a:schemeClr val="bg1"/>
                </a:solidFill>
              </a:rPr>
              <a:t>dua</a:t>
            </a:r>
            <a:r>
              <a:rPr lang="en-US" sz="1800" b="1" dirty="0" smtClean="0">
                <a:solidFill>
                  <a:schemeClr val="bg1"/>
                </a:solidFill>
              </a:rPr>
              <a:t>, </a:t>
            </a:r>
            <a:r>
              <a:rPr lang="en-US" sz="1800" b="1" dirty="0" err="1" smtClean="0">
                <a:solidFill>
                  <a:schemeClr val="bg1"/>
                </a:solidFill>
              </a:rPr>
              <a:t>nga</a:t>
            </a:r>
            <a:r>
              <a:rPr lang="en-US" sz="1800" b="1" dirty="0" smtClean="0">
                <a:solidFill>
                  <a:schemeClr val="bg1"/>
                </a:solidFill>
              </a:rPr>
              <a:t> </a:t>
            </a:r>
            <a:r>
              <a:rPr lang="en-US" sz="1800" b="1" dirty="0" err="1" smtClean="0">
                <a:solidFill>
                  <a:schemeClr val="bg1"/>
                </a:solidFill>
              </a:rPr>
              <a:t>qielli</a:t>
            </a:r>
            <a:r>
              <a:rPr lang="en-US" sz="1800" b="1" dirty="0" smtClean="0">
                <a:solidFill>
                  <a:schemeClr val="bg1"/>
                </a:solidFill>
              </a:rPr>
              <a:t> </a:t>
            </a:r>
            <a:r>
              <a:rPr lang="en-US" sz="1800" b="1" dirty="0" err="1" smtClean="0">
                <a:solidFill>
                  <a:schemeClr val="bg1"/>
                </a:solidFill>
              </a:rPr>
              <a:t>shiko</a:t>
            </a:r>
            <a:r>
              <a:rPr lang="en-US" sz="1800" b="1" dirty="0" smtClean="0">
                <a:solidFill>
                  <a:schemeClr val="bg1"/>
                </a:solidFill>
              </a:rPr>
              <a:t>,</a:t>
            </a:r>
          </a:p>
          <a:p>
            <a:pPr algn="l"/>
            <a:r>
              <a:rPr lang="en-US" sz="1800" b="1" dirty="0" err="1" smtClean="0">
                <a:solidFill>
                  <a:schemeClr val="bg1"/>
                </a:solidFill>
              </a:rPr>
              <a:t>Dhe</a:t>
            </a:r>
            <a:r>
              <a:rPr lang="en-US" sz="1800" b="1" dirty="0" smtClean="0">
                <a:solidFill>
                  <a:schemeClr val="bg1"/>
                </a:solidFill>
              </a:rPr>
              <a:t> </a:t>
            </a:r>
            <a:r>
              <a:rPr lang="en-US" sz="1800" b="1" dirty="0" err="1" smtClean="0">
                <a:solidFill>
                  <a:schemeClr val="bg1"/>
                </a:solidFill>
              </a:rPr>
              <a:t>deri</a:t>
            </a:r>
            <a:r>
              <a:rPr lang="en-US" sz="1800" b="1" dirty="0" smtClean="0">
                <a:solidFill>
                  <a:schemeClr val="bg1"/>
                </a:solidFill>
              </a:rPr>
              <a:t> </a:t>
            </a:r>
            <a:r>
              <a:rPr lang="en-US" sz="1800" b="1" dirty="0" err="1" smtClean="0">
                <a:solidFill>
                  <a:schemeClr val="bg1"/>
                </a:solidFill>
              </a:rPr>
              <a:t>mëngjesin</a:t>
            </a:r>
            <a:r>
              <a:rPr lang="en-US" sz="1800" b="1" dirty="0" smtClean="0">
                <a:solidFill>
                  <a:schemeClr val="bg1"/>
                </a:solidFill>
              </a:rPr>
              <a:t> </a:t>
            </a:r>
            <a:r>
              <a:rPr lang="en-US" sz="1800" b="1" dirty="0" err="1" smtClean="0">
                <a:solidFill>
                  <a:schemeClr val="bg1"/>
                </a:solidFill>
              </a:rPr>
              <a:t>tek</a:t>
            </a:r>
            <a:r>
              <a:rPr lang="en-US" sz="1800" b="1" dirty="0" smtClean="0">
                <a:solidFill>
                  <a:schemeClr val="bg1"/>
                </a:solidFill>
              </a:rPr>
              <a:t> </a:t>
            </a:r>
            <a:r>
              <a:rPr lang="en-US" sz="1800" b="1" dirty="0" err="1" smtClean="0">
                <a:solidFill>
                  <a:schemeClr val="bg1"/>
                </a:solidFill>
              </a:rPr>
              <a:t>unë</a:t>
            </a:r>
            <a:r>
              <a:rPr lang="en-US" sz="1800" b="1" dirty="0" smtClean="0">
                <a:solidFill>
                  <a:schemeClr val="bg1"/>
                </a:solidFill>
              </a:rPr>
              <a:t> </a:t>
            </a:r>
            <a:r>
              <a:rPr lang="en-US" sz="1800" b="1" dirty="0" err="1" smtClean="0">
                <a:solidFill>
                  <a:schemeClr val="bg1"/>
                </a:solidFill>
              </a:rPr>
              <a:t>qëndro</a:t>
            </a:r>
            <a:r>
              <a:rPr lang="en-US" sz="1800" b="1" dirty="0" smtClean="0">
                <a:solidFill>
                  <a:schemeClr val="bg1"/>
                </a:solidFill>
              </a:rPr>
              <a:t>.</a:t>
            </a:r>
          </a:p>
          <a:p>
            <a:pPr algn="l"/>
            <a:endParaRPr lang="en-US" sz="1800" b="1" dirty="0" smtClean="0">
              <a:solidFill>
                <a:schemeClr val="bg1"/>
              </a:solidFill>
            </a:endParaRPr>
          </a:p>
          <a:p>
            <a:pPr algn="l"/>
            <a:endParaRPr lang="en-US" sz="2000" b="1" dirty="0" smtClean="0">
              <a:solidFill>
                <a:schemeClr val="bg1"/>
              </a:solidFill>
            </a:endParaRPr>
          </a:p>
          <a:p>
            <a:pPr algn="l"/>
            <a:r>
              <a:rPr lang="en-US" sz="1800" b="1" dirty="0" err="1" smtClean="0">
                <a:solidFill>
                  <a:schemeClr val="bg1"/>
                </a:solidFill>
              </a:rPr>
              <a:t>Rri</a:t>
            </a:r>
            <a:r>
              <a:rPr lang="en-US" sz="1800" b="1" dirty="0" smtClean="0">
                <a:solidFill>
                  <a:schemeClr val="bg1"/>
                </a:solidFill>
              </a:rPr>
              <a:t> </a:t>
            </a:r>
            <a:r>
              <a:rPr lang="en-US" sz="1800" b="1" dirty="0" err="1" smtClean="0">
                <a:solidFill>
                  <a:schemeClr val="bg1"/>
                </a:solidFill>
              </a:rPr>
              <a:t>afër</a:t>
            </a:r>
            <a:r>
              <a:rPr lang="en-US" sz="1800" b="1" dirty="0" smtClean="0">
                <a:solidFill>
                  <a:schemeClr val="bg1"/>
                </a:solidFill>
              </a:rPr>
              <a:t> </a:t>
            </a:r>
            <a:r>
              <a:rPr lang="en-US" sz="1800" b="1" dirty="0" err="1" smtClean="0">
                <a:solidFill>
                  <a:schemeClr val="bg1"/>
                </a:solidFill>
              </a:rPr>
              <a:t>tek</a:t>
            </a:r>
            <a:r>
              <a:rPr lang="en-US" sz="1800" b="1" dirty="0" smtClean="0">
                <a:solidFill>
                  <a:schemeClr val="bg1"/>
                </a:solidFill>
              </a:rPr>
              <a:t> </a:t>
            </a:r>
            <a:r>
              <a:rPr lang="en-US" sz="1800" b="1" dirty="0" err="1" smtClean="0">
                <a:solidFill>
                  <a:schemeClr val="bg1"/>
                </a:solidFill>
              </a:rPr>
              <a:t>unë</a:t>
            </a:r>
            <a:r>
              <a:rPr lang="en-US" sz="1800" b="1" dirty="0" smtClean="0">
                <a:solidFill>
                  <a:schemeClr val="bg1"/>
                </a:solidFill>
              </a:rPr>
              <a:t>, </a:t>
            </a:r>
            <a:r>
              <a:rPr lang="en-US" sz="1800" b="1" dirty="0" err="1" smtClean="0">
                <a:solidFill>
                  <a:schemeClr val="bg1"/>
                </a:solidFill>
              </a:rPr>
              <a:t>të</a:t>
            </a:r>
            <a:r>
              <a:rPr lang="en-US" sz="1800" b="1" dirty="0" smtClean="0">
                <a:solidFill>
                  <a:schemeClr val="bg1"/>
                </a:solidFill>
              </a:rPr>
              <a:t> </a:t>
            </a:r>
            <a:r>
              <a:rPr lang="en-US" sz="1800" b="1" dirty="0" err="1" smtClean="0">
                <a:solidFill>
                  <a:schemeClr val="bg1"/>
                </a:solidFill>
              </a:rPr>
              <a:t>lutem</a:t>
            </a:r>
            <a:r>
              <a:rPr lang="en-US" sz="1800" b="1" dirty="0" smtClean="0">
                <a:solidFill>
                  <a:schemeClr val="bg1"/>
                </a:solidFill>
              </a:rPr>
              <a:t> </a:t>
            </a:r>
            <a:r>
              <a:rPr lang="en-US" sz="1800" b="1" dirty="0" err="1" smtClean="0">
                <a:solidFill>
                  <a:schemeClr val="bg1"/>
                </a:solidFill>
              </a:rPr>
              <a:t>unë</a:t>
            </a:r>
            <a:r>
              <a:rPr lang="en-US" sz="1800" b="1" dirty="0" smtClean="0">
                <a:solidFill>
                  <a:schemeClr val="bg1"/>
                </a:solidFill>
              </a:rPr>
              <a:t> sot,</a:t>
            </a:r>
          </a:p>
          <a:p>
            <a:pPr algn="l"/>
            <a:r>
              <a:rPr lang="en-US" sz="1800" b="1" dirty="0" err="1" smtClean="0">
                <a:solidFill>
                  <a:schemeClr val="bg1"/>
                </a:solidFill>
              </a:rPr>
              <a:t>Dhe</a:t>
            </a:r>
            <a:r>
              <a:rPr lang="en-US" sz="1800" b="1" dirty="0" smtClean="0">
                <a:solidFill>
                  <a:schemeClr val="bg1"/>
                </a:solidFill>
              </a:rPr>
              <a:t> </a:t>
            </a:r>
            <a:r>
              <a:rPr lang="en-US" sz="1800" b="1" dirty="0" err="1" smtClean="0">
                <a:solidFill>
                  <a:schemeClr val="bg1"/>
                </a:solidFill>
              </a:rPr>
              <a:t>mua</a:t>
            </a:r>
            <a:r>
              <a:rPr lang="en-US" sz="1800" b="1" dirty="0" smtClean="0">
                <a:solidFill>
                  <a:schemeClr val="bg1"/>
                </a:solidFill>
              </a:rPr>
              <a:t> </a:t>
            </a:r>
            <a:r>
              <a:rPr lang="en-US" sz="1800" b="1" dirty="0" err="1" smtClean="0">
                <a:solidFill>
                  <a:schemeClr val="bg1"/>
                </a:solidFill>
              </a:rPr>
              <a:t>më</a:t>
            </a:r>
            <a:r>
              <a:rPr lang="en-US" sz="1800" b="1" dirty="0" smtClean="0">
                <a:solidFill>
                  <a:schemeClr val="bg1"/>
                </a:solidFill>
              </a:rPr>
              <a:t> </a:t>
            </a:r>
            <a:r>
              <a:rPr lang="en-US" sz="1800" b="1" dirty="0" err="1" smtClean="0">
                <a:solidFill>
                  <a:schemeClr val="bg1"/>
                </a:solidFill>
              </a:rPr>
              <a:t>duaj</a:t>
            </a:r>
            <a:r>
              <a:rPr lang="en-US" sz="1800" b="1" dirty="0" smtClean="0">
                <a:solidFill>
                  <a:schemeClr val="bg1"/>
                </a:solidFill>
              </a:rPr>
              <a:t> </a:t>
            </a:r>
            <a:r>
              <a:rPr lang="en-US" sz="1800" b="1" dirty="0" err="1" smtClean="0">
                <a:solidFill>
                  <a:schemeClr val="bg1"/>
                </a:solidFill>
              </a:rPr>
              <a:t>përjetë</a:t>
            </a:r>
            <a:r>
              <a:rPr lang="en-US" sz="1800" b="1" dirty="0" smtClean="0">
                <a:solidFill>
                  <a:schemeClr val="bg1"/>
                </a:solidFill>
              </a:rPr>
              <a:t>, o </a:t>
            </a:r>
            <a:r>
              <a:rPr lang="en-US" sz="1800" b="1" dirty="0" err="1" smtClean="0">
                <a:solidFill>
                  <a:schemeClr val="bg1"/>
                </a:solidFill>
              </a:rPr>
              <a:t>Zot</a:t>
            </a:r>
            <a:r>
              <a:rPr lang="en-US" sz="1800" b="1" dirty="0" smtClean="0">
                <a:solidFill>
                  <a:schemeClr val="bg1"/>
                </a:solidFill>
              </a:rPr>
              <a:t>.</a:t>
            </a:r>
          </a:p>
          <a:p>
            <a:pPr algn="l"/>
            <a:r>
              <a:rPr lang="en-US" sz="1800" b="1" dirty="0" err="1" smtClean="0">
                <a:solidFill>
                  <a:schemeClr val="bg1"/>
                </a:solidFill>
              </a:rPr>
              <a:t>Bekoi</a:t>
            </a:r>
            <a:r>
              <a:rPr lang="en-US" sz="1800" b="1" dirty="0" smtClean="0">
                <a:solidFill>
                  <a:schemeClr val="bg1"/>
                </a:solidFill>
              </a:rPr>
              <a:t> </a:t>
            </a:r>
            <a:r>
              <a:rPr lang="en-US" sz="1800" b="1" dirty="0" err="1" smtClean="0">
                <a:solidFill>
                  <a:schemeClr val="bg1"/>
                </a:solidFill>
              </a:rPr>
              <a:t>gjith</a:t>
            </a:r>
            <a:r>
              <a:rPr lang="en-US" sz="1800" b="1" dirty="0" smtClean="0">
                <a:solidFill>
                  <a:schemeClr val="bg1"/>
                </a:solidFill>
              </a:rPr>
              <a:t>’ </a:t>
            </a:r>
            <a:r>
              <a:rPr lang="en-US" sz="1800" b="1" dirty="0" err="1" smtClean="0">
                <a:solidFill>
                  <a:schemeClr val="bg1"/>
                </a:solidFill>
              </a:rPr>
              <a:t>f’mijët</a:t>
            </a:r>
            <a:r>
              <a:rPr lang="en-US" sz="1800" b="1" dirty="0" smtClean="0">
                <a:solidFill>
                  <a:schemeClr val="bg1"/>
                </a:solidFill>
              </a:rPr>
              <a:t> </a:t>
            </a:r>
            <a:r>
              <a:rPr lang="en-US" sz="1800" b="1" dirty="0" err="1" smtClean="0">
                <a:solidFill>
                  <a:schemeClr val="bg1"/>
                </a:solidFill>
              </a:rPr>
              <a:t>që</a:t>
            </a:r>
            <a:r>
              <a:rPr lang="en-US" sz="1800" b="1" dirty="0" smtClean="0">
                <a:solidFill>
                  <a:schemeClr val="bg1"/>
                </a:solidFill>
              </a:rPr>
              <a:t> </a:t>
            </a:r>
            <a:r>
              <a:rPr lang="en-US" sz="1800" b="1" dirty="0" err="1" smtClean="0">
                <a:solidFill>
                  <a:schemeClr val="bg1"/>
                </a:solidFill>
              </a:rPr>
              <a:t>ty</a:t>
            </a:r>
            <a:r>
              <a:rPr lang="en-US" sz="1800" b="1" dirty="0" smtClean="0">
                <a:solidFill>
                  <a:schemeClr val="bg1"/>
                </a:solidFill>
              </a:rPr>
              <a:t> </a:t>
            </a:r>
            <a:r>
              <a:rPr lang="en-US" sz="1800" b="1" dirty="0" err="1" smtClean="0">
                <a:solidFill>
                  <a:schemeClr val="bg1"/>
                </a:solidFill>
              </a:rPr>
              <a:t>të</a:t>
            </a:r>
            <a:r>
              <a:rPr lang="en-US" sz="1800" b="1" dirty="0" smtClean="0">
                <a:solidFill>
                  <a:schemeClr val="bg1"/>
                </a:solidFill>
              </a:rPr>
              <a:t> </a:t>
            </a:r>
            <a:r>
              <a:rPr lang="en-US" sz="1800" b="1" dirty="0" err="1" smtClean="0">
                <a:solidFill>
                  <a:schemeClr val="bg1"/>
                </a:solidFill>
              </a:rPr>
              <a:t>besojnë</a:t>
            </a:r>
            <a:r>
              <a:rPr lang="en-US" sz="1800" b="1" dirty="0" smtClean="0">
                <a:solidFill>
                  <a:schemeClr val="bg1"/>
                </a:solidFill>
              </a:rPr>
              <a:t>,</a:t>
            </a:r>
          </a:p>
          <a:p>
            <a:pPr algn="l"/>
            <a:r>
              <a:rPr lang="en-US" sz="1800" b="1" dirty="0" err="1" smtClean="0">
                <a:solidFill>
                  <a:schemeClr val="bg1"/>
                </a:solidFill>
              </a:rPr>
              <a:t>Dhe</a:t>
            </a:r>
            <a:r>
              <a:rPr lang="en-US" sz="1800" b="1" dirty="0" smtClean="0">
                <a:solidFill>
                  <a:schemeClr val="bg1"/>
                </a:solidFill>
              </a:rPr>
              <a:t> </a:t>
            </a:r>
            <a:r>
              <a:rPr lang="en-US" sz="1800" b="1" dirty="0" err="1" smtClean="0">
                <a:solidFill>
                  <a:schemeClr val="bg1"/>
                </a:solidFill>
              </a:rPr>
              <a:t>merrna</a:t>
            </a:r>
            <a:r>
              <a:rPr lang="en-US" sz="1800" b="1" dirty="0" smtClean="0">
                <a:solidFill>
                  <a:schemeClr val="bg1"/>
                </a:solidFill>
              </a:rPr>
              <a:t> </a:t>
            </a:r>
            <a:r>
              <a:rPr lang="en-US" sz="1800" b="1" dirty="0" err="1" smtClean="0">
                <a:solidFill>
                  <a:schemeClr val="bg1"/>
                </a:solidFill>
              </a:rPr>
              <a:t>në</a:t>
            </a:r>
            <a:r>
              <a:rPr lang="en-US" sz="1800" b="1" dirty="0" smtClean="0">
                <a:solidFill>
                  <a:schemeClr val="bg1"/>
                </a:solidFill>
              </a:rPr>
              <a:t> </a:t>
            </a:r>
            <a:r>
              <a:rPr lang="en-US" sz="1800" b="1" dirty="0" err="1" smtClean="0">
                <a:solidFill>
                  <a:schemeClr val="bg1"/>
                </a:solidFill>
              </a:rPr>
              <a:t>qiell</a:t>
            </a:r>
            <a:r>
              <a:rPr lang="en-US" sz="1800" b="1" dirty="0" smtClean="0">
                <a:solidFill>
                  <a:schemeClr val="bg1"/>
                </a:solidFill>
              </a:rPr>
              <a:t>, </a:t>
            </a:r>
            <a:r>
              <a:rPr lang="en-US" sz="1800" b="1" dirty="0" err="1" smtClean="0">
                <a:solidFill>
                  <a:schemeClr val="bg1"/>
                </a:solidFill>
              </a:rPr>
              <a:t>Zot</a:t>
            </a:r>
            <a:r>
              <a:rPr lang="en-US" sz="1800" b="1" dirty="0" smtClean="0">
                <a:solidFill>
                  <a:schemeClr val="bg1"/>
                </a:solidFill>
              </a:rPr>
              <a:t>, me </a:t>
            </a:r>
            <a:r>
              <a:rPr lang="en-US" sz="1800" b="1" dirty="0" err="1" smtClean="0">
                <a:solidFill>
                  <a:schemeClr val="bg1"/>
                </a:solidFill>
              </a:rPr>
              <a:t>ty</a:t>
            </a:r>
            <a:r>
              <a:rPr lang="en-US" sz="1800" b="1" dirty="0" smtClean="0">
                <a:solidFill>
                  <a:schemeClr val="bg1"/>
                </a:solidFill>
              </a:rPr>
              <a:t> </a:t>
            </a:r>
            <a:r>
              <a:rPr lang="en-US" sz="1800" b="1" dirty="0" err="1" smtClean="0">
                <a:solidFill>
                  <a:schemeClr val="bg1"/>
                </a:solidFill>
              </a:rPr>
              <a:t>të</a:t>
            </a:r>
            <a:r>
              <a:rPr lang="en-US" sz="1800" b="1" dirty="0" smtClean="0">
                <a:solidFill>
                  <a:schemeClr val="bg1"/>
                </a:solidFill>
              </a:rPr>
              <a:t> </a:t>
            </a:r>
            <a:r>
              <a:rPr lang="en-US" sz="1800" b="1" dirty="0" err="1" smtClean="0">
                <a:solidFill>
                  <a:schemeClr val="bg1"/>
                </a:solidFill>
              </a:rPr>
              <a:t>jetojmë</a:t>
            </a:r>
            <a:r>
              <a:rPr lang="en-US" sz="1800" b="1" dirty="0" smtClean="0">
                <a:solidFill>
                  <a:schemeClr val="bg1"/>
                </a:solidFill>
              </a:rPr>
              <a:t>.</a:t>
            </a:r>
          </a:p>
          <a:p>
            <a:pPr algn="l"/>
            <a:endParaRPr lang="en-US" sz="1800" b="1" dirty="0" smtClean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456</TotalTime>
  <Words>105</Words>
  <Application>Microsoft Office PowerPoint</Application>
  <PresentationFormat>On-screen Show (4:3)</PresentationFormat>
  <Paragraphs>18</Paragraphs>
  <Slides>1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2" baseType="lpstr">
      <vt:lpstr>Office Theme</vt:lpstr>
      <vt:lpstr> Njëherë në një stallë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NJËHERË NË NJË STALLË </dc:title>
  <dc:creator>mary</dc:creator>
  <cp:lastModifiedBy>FRONT</cp:lastModifiedBy>
  <cp:revision>14</cp:revision>
  <dcterms:created xsi:type="dcterms:W3CDTF">2021-11-21T00:09:52Z</dcterms:created>
  <dcterms:modified xsi:type="dcterms:W3CDTF">2023-12-09T19:37:05Z</dcterms:modified>
</cp:coreProperties>
</file>