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9870B-9EA9-48FB-9839-9EE9E300D0EE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C36F0-6360-4D76-8099-888266E320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ech Bóg dziś pokój ześle W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16632"/>
            <a:ext cx="6912768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Niech </a:t>
            </a:r>
            <a:r>
              <a:rPr lang="pl-PL" b="1" dirty="0"/>
              <a:t>Bóg dziś pokój ześle Wam</a:t>
            </a:r>
            <a:br>
              <a:rPr lang="pl-P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7992888" cy="4586064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Bóg dziś pokój ześle wam,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otrze wszelką łzę,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 Chrystus nasz Zbawiciel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narodził dzisiaj się,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wyrwać nas z szatana rąk,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zgładzić zło i śmierć.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O, błogosławiona słodka wieść,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Radosna wieść,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O, błogosławiona słodka wieść.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Betlejem w judzkiej ziemi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 Boży zrodził się.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Pałacem Jego stajnia,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Posłaniem siano mdłe.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Maryjo, Tyś przyjęła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Wraz z Synem wzgardę znieść.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Wtem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nieba wysokości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ziemię anioł zszedł.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Pasterzom się ukazał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przestraszonym rzekł: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Betlejem narodzony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stajence Boży Syn.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bójcie się pasterze,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Zwiastuję radość wam,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Dziś dany wam Zbawiciel,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jest nim Mesjasz Pan.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Wyzwolić przyszedł lud swój,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Odkupić ludzki stan.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Pochwalmy Pana pieśnią,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Oddajmy Bogu cześć,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Miłości przykład braciom,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pokój spieszmy nieść.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święty Narodzenia czas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Zwycięża wszelki grzech.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156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Niech Bóg dziś pokój ześle Wam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Niech Bóg dziś pokój ześle Wam </dc:title>
  <dc:creator>mary</dc:creator>
  <cp:lastModifiedBy>mary</cp:lastModifiedBy>
  <cp:revision>6</cp:revision>
  <dcterms:created xsi:type="dcterms:W3CDTF">2022-12-11T00:30:29Z</dcterms:created>
  <dcterms:modified xsi:type="dcterms:W3CDTF">2022-12-12T17:16:43Z</dcterms:modified>
</cp:coreProperties>
</file>