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D0846-A00B-400D-B131-9AC85938F411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C78E9-67D1-4784-853D-BD2E954C48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ar To The Heart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616624" cy="4046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Near To The Heart Of God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908720"/>
            <a:ext cx="3456384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There is a place of quiet rest,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near to the heart of God,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place where sin cannot molest,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near to the heart of God.</a:t>
            </a: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Jesus, blest Redeemer,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sent from the heart of God,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hold us, who wait before thee,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near to the heart of God.</a:t>
            </a: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There is a place of comfort sweet,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near to the heart of God,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place where we our Savior meet,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near to the heart of God. 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There is a place of full release,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near to the heart of God,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place where all is joy and peace,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near to the heart of God.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Near To The Heart Of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Near To The Heart Of God</dc:title>
  <dc:creator>mary</dc:creator>
  <cp:lastModifiedBy>mary</cp:lastModifiedBy>
  <cp:revision>5</cp:revision>
  <dcterms:created xsi:type="dcterms:W3CDTF">2022-12-23T01:24:46Z</dcterms:created>
  <dcterms:modified xsi:type="dcterms:W3CDTF">2022-12-23T17:16:40Z</dcterms:modified>
</cp:coreProperties>
</file>