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F5F37-CA3D-43F8-81E5-6FDB3FA5B0D9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653D8-CDA0-4E4D-9595-7F43953273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ngmah Tatkhiat Na 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20680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Nangmah</a:t>
            </a:r>
            <a:r>
              <a:rPr lang="en-US" b="1" dirty="0" smtClean="0"/>
              <a:t> </a:t>
            </a:r>
            <a:r>
              <a:rPr lang="en-US" b="1" dirty="0" err="1" smtClean="0"/>
              <a:t>Tatkhiat</a:t>
            </a:r>
            <a:r>
              <a:rPr lang="en-US" b="1" dirty="0" smtClean="0"/>
              <a:t> Na Ding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7704856" cy="451405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tatkhiat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nuntakna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buakhia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//Ken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nuntakna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?//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tawhtunga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Gentheihna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sawtpi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thualk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//Nang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sawtpi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hang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?//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Pa inn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tokhom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vanglian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Nusia’n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Lungzuan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thualk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//Nang hang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hizahta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nusia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hang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?//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Dawigam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nangmah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hotkhiat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Genkhin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niteh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// 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genzawhloh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thuak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?//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118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Nangmah Tatkhiat Na 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Nang Mah Tat Khiat Na Ding</dc:title>
  <dc:creator>mary</dc:creator>
  <cp:lastModifiedBy>mary</cp:lastModifiedBy>
  <cp:revision>14</cp:revision>
  <dcterms:created xsi:type="dcterms:W3CDTF">2022-12-19T15:51:09Z</dcterms:created>
  <dcterms:modified xsi:type="dcterms:W3CDTF">2022-12-19T22:58:53Z</dcterms:modified>
</cp:coreProperties>
</file>