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E96EA-FFAC-4AF4-8196-4C99805BC8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B1D96-223E-4DC0-9F9C-81F7FF73AD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gdapit Ka,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60648"/>
            <a:ext cx="41434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Nagdapit</a:t>
            </a:r>
            <a:r>
              <a:rPr lang="en-US" b="1" dirty="0"/>
              <a:t> Ka,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643050"/>
            <a:ext cx="6715172" cy="45914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Ka,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Moduol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mahinlo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Calvario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Moduol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Nimo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Ginoo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Hinlo-i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Niagas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Calvario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Gipasaligan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hinloan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Maputli’g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nagmatuod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magharing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nisaksi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maunongon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hangyo’s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Pagkamatarung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Nagdapit Ka,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Nagdapit Ka, Jesus</dc:title>
  <dc:creator>mary</dc:creator>
  <cp:lastModifiedBy>FRONT</cp:lastModifiedBy>
  <cp:revision>8</cp:revision>
  <dcterms:created xsi:type="dcterms:W3CDTF">2020-12-30T18:15:36Z</dcterms:created>
  <dcterms:modified xsi:type="dcterms:W3CDTF">2024-01-04T19:14:33Z</dcterms:modified>
</cp:coreProperties>
</file>