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6B5C-1B9D-402A-B741-D6E7C72EEA6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9BD2-FF11-4A3C-ACBA-FDE17D826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6B5C-1B9D-402A-B741-D6E7C72EEA6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9BD2-FF11-4A3C-ACBA-FDE17D826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6B5C-1B9D-402A-B741-D6E7C72EEA6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9BD2-FF11-4A3C-ACBA-FDE17D826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6B5C-1B9D-402A-B741-D6E7C72EEA6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9BD2-FF11-4A3C-ACBA-FDE17D826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6B5C-1B9D-402A-B741-D6E7C72EEA6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9BD2-FF11-4A3C-ACBA-FDE17D826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6B5C-1B9D-402A-B741-D6E7C72EEA6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9BD2-FF11-4A3C-ACBA-FDE17D826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6B5C-1B9D-402A-B741-D6E7C72EEA6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9BD2-FF11-4A3C-ACBA-FDE17D826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6B5C-1B9D-402A-B741-D6E7C72EEA6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9BD2-FF11-4A3C-ACBA-FDE17D826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6B5C-1B9D-402A-B741-D6E7C72EEA6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9BD2-FF11-4A3C-ACBA-FDE17D826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6B5C-1B9D-402A-B741-D6E7C72EEA6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9BD2-FF11-4A3C-ACBA-FDE17D826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6B5C-1B9D-402A-B741-D6E7C72EEA6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9BD2-FF11-4A3C-ACBA-FDE17D8265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76B5C-1B9D-402A-B741-D6E7C72EEA63}" type="datetimeFigureOut">
              <a:rPr lang="en-US" smtClean="0"/>
              <a:pPr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9BD2-FF11-4A3C-ACBA-FDE17D8265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d Betlejem w ciemną n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332656"/>
            <a:ext cx="6192688" cy="4344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l-PL" dirty="0" smtClean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Nad </a:t>
            </a:r>
            <a:r>
              <a:rPr lang="pl-PL" dirty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Betlejem w ciemną noc</a:t>
            </a:r>
            <a:r>
              <a:rPr lang="pl-P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l-P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3240360" cy="5112568"/>
          </a:xfrm>
        </p:spPr>
        <p:txBody>
          <a:bodyPr numCol="1">
            <a:noAutofit/>
          </a:bodyPr>
          <a:lstStyle/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Nad Betlejem w ciemną noc</a:t>
            </a: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śpiewał pieśń Aniołów chór.</a:t>
            </a: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Ich radosny, cudny głos</a:t>
            </a: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odbijało echo gór.</a:t>
            </a: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Gloria in excelsis Deo! (bis)</a:t>
            </a:r>
          </a:p>
          <a:p>
            <a:pPr algn="l"/>
            <a:endParaRPr lang="en-US" sz="18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Pastuszkowie jaką pieśń</a:t>
            </a: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słyszeliście nocy tej&gt;</a:t>
            </a: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Jakaż to radosna wieść</a:t>
            </a: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była tam natchnieniem jej?</a:t>
            </a: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Gloria in excelsis Deo! (bis)</a:t>
            </a:r>
          </a:p>
          <a:p>
            <a:pPr algn="l"/>
            <a:endParaRPr lang="en-US" sz="18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Do Betlejem prędko śpiesz</a:t>
            </a: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zostaw stada pośród gór,</a:t>
            </a: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gdyż anielska głosi wieść,</a:t>
            </a: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że się tam narodził Król.</a:t>
            </a:r>
          </a:p>
          <a:p>
            <a:pPr algn="l"/>
            <a:r>
              <a:rPr lang="pl-PL" sz="18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Gloria in excelsis Deo! (bis)</a:t>
            </a:r>
          </a:p>
          <a:p>
            <a:pPr algn="l"/>
            <a:endParaRPr lang="en-US" sz="18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endParaRPr lang="en-US" sz="18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endParaRPr lang="pl-PL" sz="18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85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Nad Betlejem w ciemną noc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Nad Betlejem w ciemną noc </dc:title>
  <dc:creator>mary</dc:creator>
  <cp:lastModifiedBy>mary</cp:lastModifiedBy>
  <cp:revision>7</cp:revision>
  <dcterms:created xsi:type="dcterms:W3CDTF">2022-12-03T00:41:23Z</dcterms:created>
  <dcterms:modified xsi:type="dcterms:W3CDTF">2022-12-03T14:25:03Z</dcterms:modified>
</cp:coreProperties>
</file>