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E920-A358-4B79-A8CB-8D89B4AEDC94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9F58-ECA4-4364-B911-DBE579249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E920-A358-4B79-A8CB-8D89B4AEDC94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9F58-ECA4-4364-B911-DBE579249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E920-A358-4B79-A8CB-8D89B4AEDC94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9F58-ECA4-4364-B911-DBE579249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E920-A358-4B79-A8CB-8D89B4AEDC94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9F58-ECA4-4364-B911-DBE579249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E920-A358-4B79-A8CB-8D89B4AEDC94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9F58-ECA4-4364-B911-DBE579249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E920-A358-4B79-A8CB-8D89B4AEDC94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9F58-ECA4-4364-B911-DBE579249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E920-A358-4B79-A8CB-8D89B4AEDC94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9F58-ECA4-4364-B911-DBE579249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E920-A358-4B79-A8CB-8D89B4AEDC94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9F58-ECA4-4364-B911-DBE579249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E920-A358-4B79-A8CB-8D89B4AEDC94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9F58-ECA4-4364-B911-DBE579249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E920-A358-4B79-A8CB-8D89B4AEDC94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9F58-ECA4-4364-B911-DBE579249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E920-A358-4B79-A8CB-8D89B4AEDC94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9F58-ECA4-4364-B911-DBE579249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E920-A358-4B79-A8CB-8D89B4AEDC94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39F58-ECA4-4364-B911-DBE5792496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r Moha Mulyo Pr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112568" cy="3178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Mur </a:t>
            </a:r>
            <a:r>
              <a:rPr lang="en-US" b="1" dirty="0" err="1" smtClean="0"/>
              <a:t>Moha</a:t>
            </a:r>
            <a:r>
              <a:rPr lang="en-US" b="1" dirty="0" smtClean="0"/>
              <a:t> </a:t>
            </a:r>
            <a:r>
              <a:rPr lang="en-US" b="1" dirty="0" err="1" smtClean="0"/>
              <a:t>Mulyo</a:t>
            </a:r>
            <a:r>
              <a:rPr lang="en-US" b="1" dirty="0" smtClean="0"/>
              <a:t> </a:t>
            </a:r>
            <a:r>
              <a:rPr lang="en-US" b="1" dirty="0" err="1" smtClean="0"/>
              <a:t>Pran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4464496" cy="487409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Mur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moron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jibon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jibon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Mur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Pitrir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diptir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hinghakhon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gourobor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tumaloi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bhowor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khaboloi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tyaag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swikaar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tyaag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swikaar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sworgiyo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xukh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xohilu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Jaate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norkor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gaator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Mur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rajyor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xohon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 Mur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rajyor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xohon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sworgiyo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khyoma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Tumaloi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binamulye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aagoloi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diboloi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aagoloi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diboloi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139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Mur Moha Mulyo Pran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Mur Moha Mulyo Pran</dc:title>
  <dc:creator>mary</dc:creator>
  <cp:lastModifiedBy>mary</cp:lastModifiedBy>
  <cp:revision>7</cp:revision>
  <dcterms:created xsi:type="dcterms:W3CDTF">2022-12-19T15:29:21Z</dcterms:created>
  <dcterms:modified xsi:type="dcterms:W3CDTF">2022-12-20T17:42:28Z</dcterms:modified>
</cp:coreProperties>
</file>