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A5B16-837A-450D-B109-7A1AC83714AD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88F3D-408A-4D5C-9E49-5514DBF758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! Glory! Halleluj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692696"/>
          </a:xfrm>
        </p:spPr>
        <p:txBody>
          <a:bodyPr>
            <a:normAutofit fontScale="90000"/>
          </a:bodyPr>
          <a:lstStyle/>
          <a:p>
            <a:r>
              <a:rPr lang="nl-NL" sz="4000" b="1" dirty="0" smtClean="0"/>
              <a:t>Mijn ogen hebben de glorie gezien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7344816" cy="4320480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ogen hebben de glorie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gezien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komst van de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staat in zijn wijngaard en bant de druiven des toorns uit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Plotseling verschijnt Hij met zijn zwaard des oordeels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waarheid rukt op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Glorie,</a:t>
            </a:r>
            <a:r>
              <a:rPr lang="nl-NL" sz="1800" b="1" dirty="0" smtClean="0">
                <a:solidFill>
                  <a:srgbClr val="FF0000"/>
                </a:solidFill>
              </a:rPr>
              <a:t> Glorie</a:t>
            </a:r>
            <a:r>
              <a:rPr lang="nl-NL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Halellujah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nl-NL" sz="1800" b="1" dirty="0" smtClean="0">
                <a:solidFill>
                  <a:srgbClr val="FF0000"/>
                </a:solidFill>
              </a:rPr>
              <a:t>Glorie, Glorie,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Halellujah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Glorie, Glorie,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Halellujah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Zijn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waarheid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rukt</a:t>
            </a:r>
            <a:r>
              <a:rPr lang="en-US" sz="1800" b="1" dirty="0" smtClean="0">
                <a:solidFill>
                  <a:srgbClr val="FF0000"/>
                </a:solidFill>
              </a:rPr>
              <a:t> op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trompet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geschald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retraite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blazen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zift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mensenharten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rechtersstoel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antwoord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Hem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voeten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juichstemming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Mijn ogen hebben de glorie gezien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 La Nuit Mes Yeux Ont Vu</dc:title>
  <dc:creator>mary</dc:creator>
  <cp:lastModifiedBy>mary</cp:lastModifiedBy>
  <cp:revision>15</cp:revision>
  <dcterms:created xsi:type="dcterms:W3CDTF">2022-12-27T02:25:57Z</dcterms:created>
  <dcterms:modified xsi:type="dcterms:W3CDTF">2022-12-31T19:45:30Z</dcterms:modified>
</cp:coreProperties>
</file>