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3B8A6-11F4-4219-84D4-A444CFA8699B}" type="datetimeFigureOut">
              <a:rPr lang="en-US" smtClean="0"/>
              <a:pPr/>
              <a:t>1/3/2023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457D5-A29E-46F1-B70B-538FD0FB8C2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s yeux ont vu la glo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1680" y="476672"/>
            <a:ext cx="5616624" cy="47667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/>
            </a:r>
            <a:br>
              <a:rPr lang="fr-FR" b="1" dirty="0" smtClean="0"/>
            </a:br>
            <a:r>
              <a:rPr lang="fr-FR" b="1" dirty="0" smtClean="0"/>
              <a:t> Mes yeux ont vu la gloire </a:t>
            </a:r>
            <a:r>
              <a:rPr lang="fr-FR" b="1" dirty="0"/>
              <a:t/>
            </a:r>
            <a:br>
              <a:rPr lang="fr-FR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568" y="1817441"/>
            <a:ext cx="7416824" cy="504055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fr-FR" b="1" dirty="0" smtClean="0"/>
              <a:t>1.Mes yeux ont vu la gloire</a:t>
            </a:r>
          </a:p>
          <a:p>
            <a:r>
              <a:rPr lang="fr-FR" b="1" dirty="0" smtClean="0"/>
              <a:t>De Jésus-Christ, mon Sauveur,</a:t>
            </a:r>
          </a:p>
          <a:p>
            <a:r>
              <a:rPr lang="fr-FR" b="1" dirty="0" smtClean="0"/>
              <a:t>Qui remporta la victoire</a:t>
            </a:r>
          </a:p>
          <a:p>
            <a:r>
              <a:rPr lang="fr-FR" b="1" dirty="0" smtClean="0"/>
              <a:t>Sur la croix pour le pécheur;</a:t>
            </a:r>
          </a:p>
          <a:p>
            <a:r>
              <a:rPr lang="fr-FR" b="1" dirty="0" smtClean="0"/>
              <a:t>Le clairon a déjà sonné,</a:t>
            </a:r>
          </a:p>
          <a:p>
            <a:r>
              <a:rPr lang="fr-FR" b="1" dirty="0" smtClean="0"/>
              <a:t>écoutez, soldats de Dieu!</a:t>
            </a:r>
          </a:p>
          <a:p>
            <a:r>
              <a:rPr lang="fr-FR" b="1" dirty="0" smtClean="0"/>
              <a:t>Jésus va de l'avant!</a:t>
            </a:r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>
              <a:solidFill>
                <a:srgbClr val="FF0000"/>
              </a:solidFill>
            </a:endParaRPr>
          </a:p>
          <a:p>
            <a:r>
              <a:rPr lang="fr-FR" b="1" dirty="0" err="1" smtClean="0">
                <a:solidFill>
                  <a:srgbClr val="FF0000"/>
                </a:solidFill>
              </a:rPr>
              <a:t>Choeur</a:t>
            </a:r>
            <a:r>
              <a:rPr lang="fr-FR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Gloire, gloire, alléluia!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Gloire, gloire, alléluia!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Gloire, gloire, alléluia!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Jésus va de l'avant</a:t>
            </a:r>
            <a:r>
              <a:rPr lang="fr-FR" b="1" dirty="0" smtClean="0">
                <a:solidFill>
                  <a:srgbClr val="FF0000"/>
                </a:solidFill>
              </a:rPr>
              <a:t>!</a:t>
            </a:r>
          </a:p>
          <a:p>
            <a:endParaRPr lang="fr-FR" b="1" dirty="0" smtClean="0"/>
          </a:p>
          <a:p>
            <a:r>
              <a:rPr lang="fr-FR" b="1" dirty="0" smtClean="0"/>
              <a:t>2.Mes </a:t>
            </a:r>
            <a:r>
              <a:rPr lang="fr-FR" b="1" dirty="0" smtClean="0"/>
              <a:t>yeux ont vu le Calvaire</a:t>
            </a:r>
          </a:p>
          <a:p>
            <a:r>
              <a:rPr lang="fr-FR" b="1" dirty="0" smtClean="0"/>
              <a:t>Et le bois cruel dressé;</a:t>
            </a:r>
          </a:p>
          <a:p>
            <a:r>
              <a:rPr lang="fr-FR" b="1" dirty="0" smtClean="0"/>
              <a:t>Et j'entendis sa prière,</a:t>
            </a:r>
          </a:p>
          <a:p>
            <a:r>
              <a:rPr lang="fr-FR" b="1" dirty="0" smtClean="0"/>
              <a:t>Cri de son </a:t>
            </a:r>
            <a:r>
              <a:rPr lang="fr-FR" b="1" dirty="0" err="1" smtClean="0"/>
              <a:t>coeur</a:t>
            </a:r>
            <a:r>
              <a:rPr lang="fr-FR" b="1" dirty="0" smtClean="0"/>
              <a:t> angoissé;</a:t>
            </a:r>
          </a:p>
          <a:p>
            <a:r>
              <a:rPr lang="fr-FR" b="1" dirty="0" smtClean="0"/>
              <a:t>L'épine sur son front blessé</a:t>
            </a:r>
          </a:p>
          <a:p>
            <a:r>
              <a:rPr lang="fr-FR" b="1" dirty="0" smtClean="0"/>
              <a:t>Mon </a:t>
            </a:r>
            <a:r>
              <a:rPr lang="fr-FR" b="1" dirty="0" err="1" smtClean="0"/>
              <a:t>coeur</a:t>
            </a:r>
            <a:r>
              <a:rPr lang="fr-FR" b="1" dirty="0" smtClean="0"/>
              <a:t> d'angoisse a percé,</a:t>
            </a:r>
          </a:p>
          <a:p>
            <a:r>
              <a:rPr lang="fr-FR" b="1" dirty="0" smtClean="0"/>
              <a:t>Jésus va de l'avant!</a:t>
            </a:r>
          </a:p>
          <a:p>
            <a:endParaRPr lang="fr-FR" b="1" dirty="0" smtClean="0"/>
          </a:p>
          <a:p>
            <a:endParaRPr lang="fr-FR" b="1" dirty="0" smtClean="0"/>
          </a:p>
          <a:p>
            <a:endParaRPr lang="fr-FR" b="1" dirty="0" smtClean="0"/>
          </a:p>
          <a:p>
            <a:r>
              <a:rPr lang="fr-FR" b="1" dirty="0" smtClean="0"/>
              <a:t>3.Au jardin, gloire au Père,</a:t>
            </a:r>
          </a:p>
          <a:p>
            <a:r>
              <a:rPr lang="fr-FR" b="1" dirty="0" smtClean="0"/>
              <a:t>Je Le vois ressuscité;</a:t>
            </a:r>
          </a:p>
          <a:p>
            <a:r>
              <a:rPr lang="fr-FR" b="1" dirty="0" smtClean="0"/>
              <a:t>Le sceau brisé sur la pierre</a:t>
            </a:r>
          </a:p>
          <a:p>
            <a:r>
              <a:rPr lang="fr-FR" b="1" dirty="0" smtClean="0"/>
              <a:t>Signa sa divinité!</a:t>
            </a:r>
          </a:p>
          <a:p>
            <a:r>
              <a:rPr lang="fr-FR" b="1" dirty="0" smtClean="0"/>
              <a:t>Il est sorti tout triomphant,</a:t>
            </a:r>
          </a:p>
          <a:p>
            <a:r>
              <a:rPr lang="fr-FR" b="1" dirty="0" smtClean="0"/>
              <a:t>Il est vainqueur du péché,</a:t>
            </a:r>
          </a:p>
          <a:p>
            <a:r>
              <a:rPr lang="fr-FR" b="1" dirty="0" smtClean="0"/>
              <a:t>Jésus va de l'avant!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143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Mes yeux ont vu la gloire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L'Hymne de Bataille de la République </dc:title>
  <dc:creator>mary</dc:creator>
  <cp:lastModifiedBy>mary</cp:lastModifiedBy>
  <cp:revision>13</cp:revision>
  <dcterms:created xsi:type="dcterms:W3CDTF">2022-12-27T22:13:06Z</dcterms:created>
  <dcterms:modified xsi:type="dcterms:W3CDTF">2023-01-03T19:12:54Z</dcterms:modified>
</cp:coreProperties>
</file>