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083E1-04C1-4BBF-8BA9-8CCCCE08FD88}" type="datetimeFigureOut">
              <a:rPr lang="en-US" smtClean="0"/>
              <a:pPr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60658-7BFA-4E78-90C7-DBF9054210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le Mai Na 'An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76672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Mele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Mai Na '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Anela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3344416" cy="4802088"/>
          </a:xfrm>
        </p:spPr>
        <p:txBody>
          <a:bodyPr>
            <a:noAutofit/>
          </a:bodyPr>
          <a:lstStyle/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Mele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`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anela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Kani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kula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Mele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mauna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pau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ka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nuhou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`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oli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Hui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Aleluia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ke</a:t>
            </a:r>
            <a:r>
              <a:rPr lang="en-US" sz="2000" b="1" dirty="0" smtClean="0">
                <a:solidFill>
                  <a:srgbClr val="FF0000"/>
                </a:solidFill>
              </a:rPr>
              <a:t> `</a:t>
            </a:r>
            <a:r>
              <a:rPr lang="en-US" sz="2000" b="1" dirty="0" err="1" smtClean="0">
                <a:solidFill>
                  <a:srgbClr val="FF0000"/>
                </a:solidFill>
              </a:rPr>
              <a:t>Li`i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ki`eki`e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Aleluia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ke</a:t>
            </a:r>
            <a:r>
              <a:rPr lang="en-US" sz="2000" b="1" dirty="0" smtClean="0">
                <a:solidFill>
                  <a:srgbClr val="FF0000"/>
                </a:solidFill>
              </a:rPr>
              <a:t> `</a:t>
            </a:r>
            <a:r>
              <a:rPr lang="en-US" sz="2000" b="1" dirty="0" err="1" smtClean="0">
                <a:solidFill>
                  <a:srgbClr val="FF0000"/>
                </a:solidFill>
              </a:rPr>
              <a:t>Li`i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ki`eki`e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loa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Betelehema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</a:t>
            </a: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`Ike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Keiki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hanau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hou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kulou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ho`omaika`i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Ali`i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ao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Mele Mai Na 'Anela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Mele Mai Na 'Anela</dc:title>
  <dc:creator>mary</dc:creator>
  <cp:lastModifiedBy>mary</cp:lastModifiedBy>
  <cp:revision>7</cp:revision>
  <dcterms:created xsi:type="dcterms:W3CDTF">2022-11-03T20:41:47Z</dcterms:created>
  <dcterms:modified xsi:type="dcterms:W3CDTF">2022-12-03T02:12:18Z</dcterms:modified>
</cp:coreProperties>
</file>