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855E-80D9-4F83-BF4B-D614F068A0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98419-5210-4797-BC82-821573454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855E-80D9-4F83-BF4B-D614F068A0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98419-5210-4797-BC82-821573454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855E-80D9-4F83-BF4B-D614F068A0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98419-5210-4797-BC82-821573454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855E-80D9-4F83-BF4B-D614F068A0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98419-5210-4797-BC82-821573454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855E-80D9-4F83-BF4B-D614F068A0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98419-5210-4797-BC82-821573454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855E-80D9-4F83-BF4B-D614F068A0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98419-5210-4797-BC82-821573454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855E-80D9-4F83-BF4B-D614F068A0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98419-5210-4797-BC82-821573454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855E-80D9-4F83-BF4B-D614F068A0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98419-5210-4797-BC82-821573454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855E-80D9-4F83-BF4B-D614F068A0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98419-5210-4797-BC82-821573454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855E-80D9-4F83-BF4B-D614F068A0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98419-5210-4797-BC82-821573454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855E-80D9-4F83-BF4B-D614F068A0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98419-5210-4797-BC82-821573454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C855E-80D9-4F83-BF4B-D614F068A0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98419-5210-4797-BC82-8215734540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Song in the Air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yroong awitan, tala ay sumil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"/>
            <a:ext cx="7128792" cy="548679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Mayroong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awitan</a:t>
            </a:r>
            <a:r>
              <a:rPr lang="en-US" sz="4000" b="1" dirty="0" smtClean="0">
                <a:solidFill>
                  <a:schemeClr val="bg1"/>
                </a:solidFill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</a:rPr>
              <a:t>tala</a:t>
            </a:r>
            <a:r>
              <a:rPr lang="en-US" sz="4000" b="1" dirty="0" smtClean="0">
                <a:solidFill>
                  <a:schemeClr val="bg1"/>
                </a:solidFill>
              </a:rPr>
              <a:t> ay </a:t>
            </a:r>
            <a:r>
              <a:rPr lang="en-US" sz="4000" b="1" dirty="0" err="1" smtClean="0">
                <a:solidFill>
                  <a:schemeClr val="bg1"/>
                </a:solidFill>
              </a:rPr>
              <a:t>sumilang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4032448" cy="561662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Mayroong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awitan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tala</a:t>
            </a:r>
            <a:r>
              <a:rPr lang="en-US" sz="1600" b="1" dirty="0" smtClean="0">
                <a:solidFill>
                  <a:schemeClr val="bg1"/>
                </a:solidFill>
              </a:rPr>
              <a:t> ay </a:t>
            </a:r>
            <a:r>
              <a:rPr lang="en-US" sz="1600" b="1" dirty="0" err="1" smtClean="0">
                <a:solidFill>
                  <a:schemeClr val="bg1"/>
                </a:solidFill>
              </a:rPr>
              <a:t>sumilang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May </a:t>
            </a:r>
            <a:r>
              <a:rPr lang="en-US" sz="1600" b="1" dirty="0" err="1" smtClean="0">
                <a:solidFill>
                  <a:schemeClr val="bg1"/>
                </a:solidFill>
              </a:rPr>
              <a:t>inang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tiwasay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batang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nahihimlay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At </a:t>
            </a:r>
            <a:r>
              <a:rPr lang="en-US" sz="1600" b="1" dirty="0" err="1" smtClean="0">
                <a:solidFill>
                  <a:schemeClr val="bg1"/>
                </a:solidFill>
              </a:rPr>
              <a:t>patuloy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ningning</a:t>
            </a:r>
            <a:r>
              <a:rPr lang="en-US" sz="1600" b="1" dirty="0" smtClean="0">
                <a:solidFill>
                  <a:schemeClr val="bg1"/>
                </a:solidFill>
              </a:rPr>
              <a:t> at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awitan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Pagkat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sabsaban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Hari’y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nakahimlay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Malaki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galak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Siya’y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dumatal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batang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marangal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guro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At </a:t>
            </a:r>
            <a:r>
              <a:rPr lang="en-US" sz="1600" b="1" dirty="0" err="1" smtClean="0">
                <a:solidFill>
                  <a:schemeClr val="bg1"/>
                </a:solidFill>
              </a:rPr>
              <a:t>patuloy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ningning</a:t>
            </a:r>
            <a:r>
              <a:rPr lang="en-US" sz="1600" b="1" dirty="0" smtClean="0">
                <a:solidFill>
                  <a:schemeClr val="bg1"/>
                </a:solidFill>
              </a:rPr>
              <a:t> at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awitan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Pagkat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sabsaban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hari’y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nakahimlay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 </a:t>
            </a:r>
            <a:r>
              <a:rPr lang="en-US" sz="1600" b="1" dirty="0" err="1" smtClean="0">
                <a:solidFill>
                  <a:schemeClr val="bg1"/>
                </a:solidFill>
              </a:rPr>
              <a:t>ningning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panaho’y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naghintay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At </a:t>
            </a:r>
            <a:r>
              <a:rPr lang="en-US" sz="1600" b="1" dirty="0" err="1" smtClean="0">
                <a:solidFill>
                  <a:schemeClr val="bg1"/>
                </a:solidFill>
              </a:rPr>
              <a:t>yaong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awitan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mundo’y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umapaw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 </a:t>
            </a:r>
            <a:r>
              <a:rPr lang="en-US" sz="1600" b="1" dirty="0" err="1" smtClean="0">
                <a:solidFill>
                  <a:schemeClr val="bg1"/>
                </a:solidFill>
              </a:rPr>
              <a:t>kala’y</a:t>
            </a:r>
            <a:r>
              <a:rPr lang="en-US" sz="1600" b="1" dirty="0" smtClean="0">
                <a:solidFill>
                  <a:schemeClr val="bg1"/>
                </a:solidFill>
              </a:rPr>
              <a:t> may </a:t>
            </a:r>
            <a:r>
              <a:rPr lang="en-US" sz="1600" b="1" dirty="0" err="1" smtClean="0">
                <a:solidFill>
                  <a:schemeClr val="bg1"/>
                </a:solidFill>
              </a:rPr>
              <a:t>ningas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tana’y</a:t>
            </a:r>
            <a:r>
              <a:rPr lang="en-US" sz="1600" b="1" dirty="0" smtClean="0">
                <a:solidFill>
                  <a:schemeClr val="bg1"/>
                </a:solidFill>
              </a:rPr>
              <a:t> may </a:t>
            </a:r>
            <a:r>
              <a:rPr lang="en-US" sz="1600" b="1" dirty="0" err="1" smtClean="0">
                <a:solidFill>
                  <a:schemeClr val="bg1"/>
                </a:solidFill>
              </a:rPr>
              <a:t>awitan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 </a:t>
            </a:r>
            <a:r>
              <a:rPr lang="en-US" sz="1600" b="1" dirty="0" err="1" smtClean="0">
                <a:solidFill>
                  <a:schemeClr val="bg1"/>
                </a:solidFill>
              </a:rPr>
              <a:t>mga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tahanang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pinaghaharian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Tayo’y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nagagalak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dahil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liwanag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Awit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itaas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ating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ibulalas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Atinngang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isigaw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balitang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taglay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Sambahin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Cristo </a:t>
            </a:r>
            <a:r>
              <a:rPr lang="en-US" sz="1600" b="1" dirty="0" err="1" smtClean="0">
                <a:solidFill>
                  <a:schemeClr val="bg1"/>
                </a:solidFill>
              </a:rPr>
              <a:t>doon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sabsaban</a:t>
            </a:r>
            <a:r>
              <a:rPr lang="en-US" sz="1600" b="1" dirty="0" smtClean="0">
                <a:solidFill>
                  <a:schemeClr val="bg1"/>
                </a:solidFill>
              </a:rPr>
              <a:t>. AMEN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111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Mayroong awitan, tala ay sumilang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Adda Canta a Naimnas</dc:title>
  <dc:creator>mary</dc:creator>
  <cp:lastModifiedBy>mary</cp:lastModifiedBy>
  <cp:revision>9</cp:revision>
  <dcterms:created xsi:type="dcterms:W3CDTF">2022-12-10T01:29:11Z</dcterms:created>
  <dcterms:modified xsi:type="dcterms:W3CDTF">2022-12-12T18:19:20Z</dcterms:modified>
</cp:coreProperties>
</file>