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5A82A-1186-45F9-8C28-F789EBF734E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8D716-DC64-42AA-B190-4396C473D4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ului laulu enkel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Kuului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laulu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enkelten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980728"/>
            <a:ext cx="29523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Kuului laulu enkelten</a:t>
            </a: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Kautta avaruuksien.</a:t>
            </a: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Vuoret kertas kaiullaan</a:t>
            </a: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Riemulaulun taivaisen.</a:t>
            </a:r>
          </a:p>
          <a:p>
            <a:endParaRPr lang="fi-FI" sz="2000" b="1" dirty="0" smtClean="0">
              <a:solidFill>
                <a:schemeClr val="bg1"/>
              </a:solidFill>
            </a:endParaRPr>
          </a:p>
          <a:p>
            <a:r>
              <a:rPr lang="fi-FI" sz="2000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fi-FI" sz="2000" b="1" dirty="0" smtClean="0">
                <a:solidFill>
                  <a:srgbClr val="FF0000"/>
                </a:solidFill>
              </a:rPr>
              <a:t>Gloria in excelsis Deo.</a:t>
            </a:r>
          </a:p>
          <a:p>
            <a:r>
              <a:rPr lang="fi-FI" sz="2000" b="1" dirty="0" smtClean="0">
                <a:solidFill>
                  <a:srgbClr val="FF0000"/>
                </a:solidFill>
              </a:rPr>
              <a:t>Gloria in excelsis Deo.</a:t>
            </a:r>
          </a:p>
          <a:p>
            <a:endParaRPr lang="fi-FI" sz="2000" b="1" dirty="0" smtClean="0">
              <a:solidFill>
                <a:schemeClr val="bg1"/>
              </a:solidFill>
            </a:endParaRP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Paimenet on ihmeissään:</a:t>
            </a: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Miksi riemulaulut nää?</a:t>
            </a: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Minkä sanoman nyt tuo</a:t>
            </a: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Taivahinen laulu tää?</a:t>
            </a:r>
          </a:p>
          <a:p>
            <a:endParaRPr lang="fi-FI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Käykää Betlehemihin,</a:t>
            </a: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Syntynyt on lapsonen.</a:t>
            </a: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Polvistukaa eessä sen,</a:t>
            </a:r>
          </a:p>
          <a:p>
            <a:r>
              <a:rPr lang="fi-FI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Eessä Herran taivaisen.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Kuului laulu enkelten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Kuului laulu enkelten </dc:title>
  <dc:creator>mary</dc:creator>
  <cp:lastModifiedBy>mary</cp:lastModifiedBy>
  <cp:revision>7</cp:revision>
  <dcterms:created xsi:type="dcterms:W3CDTF">2022-12-03T00:31:07Z</dcterms:created>
  <dcterms:modified xsi:type="dcterms:W3CDTF">2022-12-03T14:07:07Z</dcterms:modified>
</cp:coreProperties>
</file>