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176E-75A8-4982-B967-AC45C7F6570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2D56A-772A-4FB2-B926-3166110159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 ez a gyerm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DdRGySNXNA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Ki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ez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gyermek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6264696" cy="532859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ez</a:t>
            </a:r>
            <a:r>
              <a:rPr lang="en-US" sz="2000" b="1" dirty="0" smtClean="0">
                <a:solidFill>
                  <a:schemeClr val="bg1"/>
                </a:solidFill>
              </a:rPr>
              <a:t> a </a:t>
            </a:r>
            <a:r>
              <a:rPr lang="en-US" sz="2000" b="1" dirty="0" err="1" smtClean="0">
                <a:solidFill>
                  <a:schemeClr val="bg1"/>
                </a:solidFill>
              </a:rPr>
              <a:t>gyermek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</a:rPr>
              <a:t>akit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szunnyad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hu-HU" sz="2000" b="1" dirty="0" smtClean="0">
                <a:solidFill>
                  <a:schemeClr val="bg1"/>
                </a:solidFill>
              </a:rPr>
              <a:t>Már</a:t>
            </a:r>
            <a:r>
              <a:rPr lang="en-US" sz="2000" b="1" dirty="0" err="1" smtClean="0">
                <a:solidFill>
                  <a:schemeClr val="bg1"/>
                </a:solidFill>
              </a:rPr>
              <a:t>i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nak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karljában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ez</a:t>
            </a:r>
            <a:r>
              <a:rPr lang="en-US" sz="2000" b="1" dirty="0" smtClean="0">
                <a:solidFill>
                  <a:schemeClr val="bg1"/>
                </a:solidFill>
              </a:rPr>
              <a:t>, kit  </a:t>
            </a:r>
            <a:r>
              <a:rPr lang="hu-HU" sz="2000" b="1" dirty="0" smtClean="0">
                <a:solidFill>
                  <a:schemeClr val="bg1"/>
                </a:solidFill>
              </a:rPr>
              <a:t>angyal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áldva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áld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hu-HU" sz="2000" b="1" dirty="0" smtClean="0">
                <a:solidFill>
                  <a:schemeClr val="bg1"/>
                </a:solidFill>
              </a:rPr>
              <a:t>é</a:t>
            </a:r>
            <a:r>
              <a:rPr lang="en-US" sz="2000" b="1" dirty="0" smtClean="0">
                <a:solidFill>
                  <a:schemeClr val="bg1"/>
                </a:solidFill>
              </a:rPr>
              <a:t>s </a:t>
            </a:r>
            <a:r>
              <a:rPr lang="hu-HU" sz="2000" b="1" dirty="0" smtClean="0">
                <a:solidFill>
                  <a:schemeClr val="bg1"/>
                </a:solidFill>
              </a:rPr>
              <a:t>pásztor</a:t>
            </a:r>
            <a:r>
              <a:rPr lang="en-US" sz="2000" b="1" dirty="0" smtClean="0">
                <a:solidFill>
                  <a:schemeClr val="bg1"/>
                </a:solidFill>
              </a:rPr>
              <a:t>n</a:t>
            </a:r>
            <a:r>
              <a:rPr lang="hu-HU" sz="2000" b="1" dirty="0" smtClean="0">
                <a:solidFill>
                  <a:schemeClr val="bg1"/>
                </a:solidFill>
              </a:rPr>
              <a:t>é</a:t>
            </a:r>
            <a:r>
              <a:rPr lang="en-US" sz="2000" b="1" dirty="0" smtClean="0">
                <a:solidFill>
                  <a:schemeClr val="bg1"/>
                </a:solidFill>
              </a:rPr>
              <a:t>p </a:t>
            </a:r>
            <a:r>
              <a:rPr lang="en-US" sz="2000" b="1" dirty="0" err="1" smtClean="0">
                <a:solidFill>
                  <a:schemeClr val="bg1"/>
                </a:solidFill>
              </a:rPr>
              <a:t>magasztal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Ö </a:t>
            </a:r>
            <a:r>
              <a:rPr lang="hu-HU" sz="2000" b="1" dirty="0" smtClean="0">
                <a:solidFill>
                  <a:schemeClr val="bg1"/>
                </a:solidFill>
              </a:rPr>
              <a:t>Krisztus</a:t>
            </a:r>
            <a:r>
              <a:rPr lang="en-US" sz="2000" b="1" dirty="0" smtClean="0">
                <a:solidFill>
                  <a:schemeClr val="bg1"/>
                </a:solidFill>
              </a:rPr>
              <a:t> a </a:t>
            </a:r>
            <a:r>
              <a:rPr lang="en-US" sz="2000" b="1" dirty="0" err="1" smtClean="0">
                <a:solidFill>
                  <a:schemeClr val="bg1"/>
                </a:solidFill>
              </a:rPr>
              <a:t>Messiás</a:t>
            </a:r>
            <a:r>
              <a:rPr lang="en-US" sz="2000" b="1" dirty="0" smtClean="0">
                <a:solidFill>
                  <a:schemeClr val="bg1"/>
                </a:solidFill>
              </a:rPr>
              <a:t>, kit </a:t>
            </a:r>
            <a:r>
              <a:rPr lang="hu-HU" sz="2000" b="1" dirty="0" smtClean="0">
                <a:solidFill>
                  <a:schemeClr val="bg1"/>
                </a:solidFill>
              </a:rPr>
              <a:t>angyal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, s  </a:t>
            </a:r>
            <a:r>
              <a:rPr lang="hu-HU" sz="2000" b="1" dirty="0" smtClean="0">
                <a:solidFill>
                  <a:schemeClr val="bg1"/>
                </a:solidFill>
              </a:rPr>
              <a:t>pásztor</a:t>
            </a:r>
            <a:r>
              <a:rPr lang="en-US" sz="2000" b="1" dirty="0" smtClean="0">
                <a:solidFill>
                  <a:schemeClr val="bg1"/>
                </a:solidFill>
              </a:rPr>
              <a:t>  h</a:t>
            </a:r>
            <a:r>
              <a:rPr lang="hu-HU" sz="2000" b="1" dirty="0" smtClean="0">
                <a:solidFill>
                  <a:schemeClr val="bg1"/>
                </a:solidFill>
              </a:rPr>
              <a:t>ő</a:t>
            </a:r>
            <a:r>
              <a:rPr lang="en-US" sz="2000" b="1" dirty="0" smtClean="0">
                <a:solidFill>
                  <a:schemeClr val="bg1"/>
                </a:solidFill>
              </a:rPr>
              <a:t>n  </a:t>
            </a:r>
            <a:r>
              <a:rPr lang="en-US" sz="2000" b="1" dirty="0" err="1" smtClean="0">
                <a:solidFill>
                  <a:schemeClr val="bg1"/>
                </a:solidFill>
              </a:rPr>
              <a:t>imád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J</a:t>
            </a:r>
            <a:r>
              <a:rPr lang="hu-HU" sz="2000" b="1" dirty="0" smtClean="0">
                <a:solidFill>
                  <a:schemeClr val="bg1"/>
                </a:solidFill>
              </a:rPr>
              <a:t>ö</a:t>
            </a:r>
            <a:r>
              <a:rPr lang="en-US" sz="2000" b="1" dirty="0" err="1" smtClean="0">
                <a:solidFill>
                  <a:schemeClr val="bg1"/>
                </a:solidFill>
              </a:rPr>
              <a:t>jj</a:t>
            </a:r>
            <a:r>
              <a:rPr lang="en-US" sz="2000" b="1" dirty="0" smtClean="0">
                <a:solidFill>
                  <a:schemeClr val="bg1"/>
                </a:solidFill>
              </a:rPr>
              <a:t>, j</a:t>
            </a:r>
            <a:r>
              <a:rPr lang="hu-HU" sz="2000" b="1" dirty="0" smtClean="0">
                <a:solidFill>
                  <a:schemeClr val="bg1"/>
                </a:solidFill>
              </a:rPr>
              <a:t>ö</a:t>
            </a:r>
            <a:r>
              <a:rPr lang="en-US" sz="2000" b="1" dirty="0" err="1" smtClean="0">
                <a:solidFill>
                  <a:schemeClr val="bg1"/>
                </a:solidFill>
              </a:rPr>
              <a:t>jj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köszöntsd</a:t>
            </a:r>
            <a:r>
              <a:rPr lang="en-US" sz="2000" b="1" dirty="0" smtClean="0">
                <a:solidFill>
                  <a:schemeClr val="bg1"/>
                </a:solidFill>
              </a:rPr>
              <a:t> h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smtClean="0">
                <a:solidFill>
                  <a:schemeClr val="bg1"/>
                </a:solidFill>
              </a:rPr>
              <a:t>t </a:t>
            </a:r>
            <a:r>
              <a:rPr lang="hu-HU" sz="2000" b="1" dirty="0" smtClean="0">
                <a:solidFill>
                  <a:schemeClr val="bg1"/>
                </a:solidFill>
              </a:rPr>
              <a:t>Ő</a:t>
            </a:r>
            <a:r>
              <a:rPr lang="en-US" sz="2000" b="1" dirty="0" smtClean="0">
                <a:solidFill>
                  <a:schemeClr val="bg1"/>
                </a:solidFill>
              </a:rPr>
              <a:t>t,  </a:t>
            </a:r>
            <a:r>
              <a:rPr lang="en-US" sz="2000" b="1" dirty="0" err="1" smtClean="0">
                <a:solidFill>
                  <a:schemeClr val="bg1"/>
                </a:solidFill>
              </a:rPr>
              <a:t>zengj</a:t>
            </a:r>
            <a:r>
              <a:rPr lang="en-US" sz="2000" b="1" dirty="0" smtClean="0">
                <a:solidFill>
                  <a:schemeClr val="bg1"/>
                </a:solidFill>
              </a:rPr>
              <a:t> n</a:t>
            </a:r>
            <a:r>
              <a:rPr lang="hu-HU" sz="2000" b="1" dirty="0" smtClean="0">
                <a:solidFill>
                  <a:schemeClr val="bg1"/>
                </a:solidFill>
              </a:rPr>
              <a:t>é</a:t>
            </a:r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halleluját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De </a:t>
            </a:r>
            <a:r>
              <a:rPr lang="hu-HU" sz="2000" b="1" dirty="0" smtClean="0">
                <a:solidFill>
                  <a:schemeClr val="bg1"/>
                </a:solidFill>
              </a:rPr>
              <a:t>miért</a:t>
            </a:r>
            <a:r>
              <a:rPr lang="en-US" sz="2000" b="1" dirty="0" smtClean="0">
                <a:solidFill>
                  <a:schemeClr val="bg1"/>
                </a:solidFill>
              </a:rPr>
              <a:t> e  j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szol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rejti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hu-HU" sz="2000" b="1" dirty="0" smtClean="0">
                <a:solidFill>
                  <a:schemeClr val="bg1"/>
                </a:solidFill>
              </a:rPr>
              <a:t>ő</a:t>
            </a:r>
            <a:r>
              <a:rPr lang="en-US" sz="2000" b="1" dirty="0" smtClean="0">
                <a:solidFill>
                  <a:schemeClr val="bg1"/>
                </a:solidFill>
              </a:rPr>
              <a:t>t, </a:t>
            </a:r>
            <a:r>
              <a:rPr lang="en-US" sz="2000" b="1" dirty="0" err="1" smtClean="0">
                <a:solidFill>
                  <a:schemeClr val="bg1"/>
                </a:solidFill>
              </a:rPr>
              <a:t>hol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</a:rPr>
              <a:t>ökör</a:t>
            </a:r>
            <a:r>
              <a:rPr lang="en-US" sz="2000" b="1" dirty="0" smtClean="0">
                <a:solidFill>
                  <a:schemeClr val="bg1"/>
                </a:solidFill>
              </a:rPr>
              <a:t>k, s  </a:t>
            </a:r>
            <a:r>
              <a:rPr lang="en-US" sz="2000" b="1" dirty="0" err="1" smtClean="0">
                <a:solidFill>
                  <a:schemeClr val="bg1"/>
                </a:solidFill>
              </a:rPr>
              <a:t>barmok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</a:rPr>
              <a:t>a</a:t>
            </a:r>
            <a:r>
              <a:rPr lang="en-US" sz="2000" b="1" dirty="0" err="1" smtClean="0">
                <a:solidFill>
                  <a:schemeClr val="bg1"/>
                </a:solidFill>
              </a:rPr>
              <a:t>ls</a:t>
            </a:r>
            <a:r>
              <a:rPr lang="hu-HU" sz="2000" b="1" dirty="0" smtClean="0">
                <a:solidFill>
                  <a:schemeClr val="bg1"/>
                </a:solidFill>
              </a:rPr>
              <a:t>z</a:t>
            </a:r>
            <a:r>
              <a:rPr lang="en-US" sz="2000" b="1" dirty="0" err="1" smtClean="0">
                <a:solidFill>
                  <a:schemeClr val="bg1"/>
                </a:solidFill>
              </a:rPr>
              <a:t>anak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E </a:t>
            </a:r>
            <a:r>
              <a:rPr lang="en-US" sz="2000" b="1" dirty="0" err="1" smtClean="0">
                <a:solidFill>
                  <a:schemeClr val="bg1"/>
                </a:solidFill>
              </a:rPr>
              <a:t>gyermek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az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 v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lts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smtClean="0">
                <a:solidFill>
                  <a:schemeClr val="bg1"/>
                </a:solidFill>
              </a:rPr>
              <a:t>got </a:t>
            </a:r>
            <a:r>
              <a:rPr lang="en-US" sz="2000" b="1" dirty="0" err="1" smtClean="0">
                <a:solidFill>
                  <a:schemeClr val="bg1"/>
                </a:solidFill>
              </a:rPr>
              <a:t>hoz</a:t>
            </a:r>
            <a:r>
              <a:rPr lang="en-US" sz="2000" b="1" dirty="0" smtClean="0">
                <a:solidFill>
                  <a:schemeClr val="bg1"/>
                </a:solidFill>
              </a:rPr>
              <a:t>  e </a:t>
            </a:r>
            <a:r>
              <a:rPr lang="hu-HU" sz="2000" b="1" dirty="0" smtClean="0">
                <a:solidFill>
                  <a:schemeClr val="bg1"/>
                </a:solidFill>
              </a:rPr>
              <a:t>bűnös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vil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gnak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Vas, </a:t>
            </a:r>
            <a:r>
              <a:rPr lang="en-US" sz="2000" b="1" dirty="0" err="1" smtClean="0">
                <a:solidFill>
                  <a:schemeClr val="bg1"/>
                </a:solidFill>
              </a:rPr>
              <a:t>vassz</a:t>
            </a:r>
            <a:r>
              <a:rPr lang="hu-HU" sz="2000" b="1" dirty="0" smtClean="0">
                <a:solidFill>
                  <a:schemeClr val="bg1"/>
                </a:solidFill>
              </a:rPr>
              <a:t>ö</a:t>
            </a:r>
            <a:r>
              <a:rPr lang="en-US" sz="2000" b="1" dirty="0" smtClean="0">
                <a:solidFill>
                  <a:schemeClr val="bg1"/>
                </a:solidFill>
              </a:rPr>
              <a:t>g j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rja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majd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smtClean="0">
                <a:solidFill>
                  <a:schemeClr val="bg1"/>
                </a:solidFill>
              </a:rPr>
              <a:t>t, </a:t>
            </a:r>
            <a:r>
              <a:rPr lang="en-US" sz="2000" b="1" dirty="0" err="1" smtClean="0">
                <a:solidFill>
                  <a:schemeClr val="bg1"/>
                </a:solidFill>
              </a:rPr>
              <a:t>ért</a:t>
            </a:r>
            <a:r>
              <a:rPr lang="hu-HU" sz="2000" b="1" dirty="0" smtClean="0">
                <a:solidFill>
                  <a:schemeClr val="bg1"/>
                </a:solidFill>
              </a:rPr>
              <a:t>ű</a:t>
            </a:r>
            <a:r>
              <a:rPr lang="en-US" sz="2000" b="1" dirty="0" err="1" smtClean="0">
                <a:solidFill>
                  <a:schemeClr val="bg1"/>
                </a:solidFill>
              </a:rPr>
              <a:t>nk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kereszthal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smtClean="0">
                <a:solidFill>
                  <a:schemeClr val="bg1"/>
                </a:solidFill>
              </a:rPr>
              <a:t>lt.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L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sd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hu-HU" sz="2000" b="1" dirty="0" smtClean="0">
                <a:solidFill>
                  <a:schemeClr val="bg1"/>
                </a:solidFill>
              </a:rPr>
              <a:t>Ő</a:t>
            </a:r>
            <a:r>
              <a:rPr lang="en-US" sz="2000" b="1" dirty="0" smtClean="0">
                <a:solidFill>
                  <a:schemeClr val="bg1"/>
                </a:solidFill>
              </a:rPr>
              <a:t>  A  </a:t>
            </a:r>
            <a:r>
              <a:rPr lang="en-US" sz="2000" b="1" dirty="0" err="1" smtClean="0">
                <a:solidFill>
                  <a:schemeClr val="bg1"/>
                </a:solidFill>
              </a:rPr>
              <a:t>Megv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lt</a:t>
            </a:r>
            <a:r>
              <a:rPr lang="hu-HU" sz="2000" b="1" dirty="0" smtClean="0">
                <a:solidFill>
                  <a:schemeClr val="bg1"/>
                </a:solidFill>
              </a:rPr>
              <a:t>ó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hu-HU" sz="2000" b="1" dirty="0" smtClean="0">
                <a:solidFill>
                  <a:schemeClr val="bg1"/>
                </a:solidFill>
              </a:rPr>
              <a:t>sz</a:t>
            </a:r>
            <a:r>
              <a:rPr lang="en-US" sz="2000" b="1" dirty="0" err="1" smtClean="0">
                <a:solidFill>
                  <a:schemeClr val="bg1"/>
                </a:solidFill>
              </a:rPr>
              <a:t>unnyard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anyja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karj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smtClean="0">
                <a:solidFill>
                  <a:schemeClr val="bg1"/>
                </a:solidFill>
              </a:rPr>
              <a:t>n.</a:t>
            </a:r>
            <a:endParaRPr lang="en-US" sz="2000" dirty="0" smtClean="0">
              <a:solidFill>
                <a:schemeClr val="bg1"/>
              </a:solidFill>
              <a:hlinkClick r:id="rId2"/>
            </a:endParaRPr>
          </a:p>
          <a:p>
            <a:pPr algn="l"/>
            <a:endParaRPr lang="en-US" sz="2000" dirty="0" smtClean="0">
              <a:solidFill>
                <a:schemeClr val="bg1"/>
              </a:solidFill>
              <a:hlinkClick r:id="rId2"/>
            </a:endParaRPr>
          </a:p>
          <a:p>
            <a:pPr algn="l"/>
            <a:endParaRPr lang="en-US" sz="2000" dirty="0" smtClean="0">
              <a:solidFill>
                <a:schemeClr val="bg1"/>
              </a:solidFill>
              <a:hlinkClick r:id="rId2"/>
            </a:endParaRPr>
          </a:p>
          <a:p>
            <a:pPr algn="l"/>
            <a:r>
              <a:rPr lang="hu-HU" sz="2000" b="1" dirty="0" smtClean="0">
                <a:solidFill>
                  <a:schemeClr val="bg1"/>
                </a:solidFill>
              </a:rPr>
              <a:t>Ű</a:t>
            </a:r>
            <a:r>
              <a:rPr lang="en-US" sz="2000" b="1" dirty="0" err="1" smtClean="0">
                <a:solidFill>
                  <a:schemeClr val="bg1"/>
                </a:solidFill>
              </a:rPr>
              <a:t>dv</a:t>
            </a:r>
            <a:r>
              <a:rPr lang="hu-HU" sz="2000" b="1" dirty="0" smtClean="0">
                <a:solidFill>
                  <a:schemeClr val="bg1"/>
                </a:solidFill>
              </a:rPr>
              <a:t>ö</a:t>
            </a:r>
            <a:r>
              <a:rPr lang="en-US" sz="2000" b="1" dirty="0" smtClean="0">
                <a:solidFill>
                  <a:schemeClr val="bg1"/>
                </a:solidFill>
              </a:rPr>
              <a:t>t </a:t>
            </a:r>
            <a:r>
              <a:rPr lang="en-US" sz="2000" b="1" dirty="0" err="1" smtClean="0">
                <a:solidFill>
                  <a:schemeClr val="bg1"/>
                </a:solidFill>
              </a:rPr>
              <a:t>hoz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néked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életet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hu-HU" sz="2000" b="1" dirty="0" smtClean="0">
                <a:solidFill>
                  <a:schemeClr val="bg1"/>
                </a:solidFill>
              </a:rPr>
              <a:t>ó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nyisd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most </a:t>
            </a:r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</a:rPr>
              <a:t>szívedet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Kir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lyodd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fogadd</a:t>
            </a:r>
            <a:r>
              <a:rPr lang="en-US" sz="2000" b="1" dirty="0" smtClean="0">
                <a:solidFill>
                  <a:schemeClr val="bg1"/>
                </a:solidFill>
              </a:rPr>
              <a:t> ma </a:t>
            </a:r>
            <a:r>
              <a:rPr lang="hu-HU" sz="2000" b="1" dirty="0" smtClean="0">
                <a:solidFill>
                  <a:schemeClr val="bg1"/>
                </a:solidFill>
              </a:rPr>
              <a:t>ő</a:t>
            </a:r>
            <a:r>
              <a:rPr lang="en-US" sz="2000" b="1" dirty="0" smtClean="0">
                <a:solidFill>
                  <a:schemeClr val="bg1"/>
                </a:solidFill>
              </a:rPr>
              <a:t>t, </a:t>
            </a:r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érted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gyermekké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lett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dirty="0" smtClean="0">
              <a:solidFill>
                <a:schemeClr val="bg1"/>
              </a:solidFill>
              <a:hlinkClick r:id="rId2"/>
            </a:endParaRPr>
          </a:p>
          <a:p>
            <a:pPr algn="l"/>
            <a:r>
              <a:rPr lang="hu-HU" sz="2000" b="1" dirty="0" smtClean="0">
                <a:solidFill>
                  <a:schemeClr val="bg1"/>
                </a:solidFill>
              </a:rPr>
              <a:t>Ö</a:t>
            </a:r>
            <a:r>
              <a:rPr lang="en-US" sz="2000" b="1" dirty="0" err="1" smtClean="0">
                <a:solidFill>
                  <a:schemeClr val="bg1"/>
                </a:solidFill>
              </a:rPr>
              <a:t>jj</a:t>
            </a:r>
            <a:r>
              <a:rPr lang="en-US" sz="2000" b="1" dirty="0" smtClean="0">
                <a:solidFill>
                  <a:schemeClr val="bg1"/>
                </a:solidFill>
              </a:rPr>
              <a:t>, j</a:t>
            </a:r>
            <a:r>
              <a:rPr lang="hu-HU" sz="2000" b="1" dirty="0" smtClean="0">
                <a:solidFill>
                  <a:schemeClr val="bg1"/>
                </a:solidFill>
              </a:rPr>
              <a:t>ö</a:t>
            </a:r>
            <a:r>
              <a:rPr lang="en-US" sz="2000" b="1" dirty="0" err="1" smtClean="0">
                <a:solidFill>
                  <a:schemeClr val="bg1"/>
                </a:solidFill>
              </a:rPr>
              <a:t>jj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és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örvendj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vélünk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messze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sz</a:t>
            </a:r>
            <a:r>
              <a:rPr lang="hu-HU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err="1" smtClean="0">
                <a:solidFill>
                  <a:schemeClr val="bg1"/>
                </a:solidFill>
              </a:rPr>
              <a:t>lljon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énekünk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Ó, </a:t>
            </a:r>
            <a:r>
              <a:rPr lang="en-US" sz="2000" b="1" dirty="0" err="1" smtClean="0">
                <a:solidFill>
                  <a:schemeClr val="bg1"/>
                </a:solidFill>
              </a:rPr>
              <a:t>ujjongj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Krisztus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eljött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hu-HU" sz="2000" b="1" dirty="0" smtClean="0">
                <a:solidFill>
                  <a:schemeClr val="bg1"/>
                </a:solidFill>
              </a:rPr>
              <a:t>Ő</a:t>
            </a:r>
            <a:r>
              <a:rPr lang="en-US" sz="2000" b="1" dirty="0" smtClean="0">
                <a:solidFill>
                  <a:schemeClr val="bg1"/>
                </a:solidFill>
              </a:rPr>
              <a:t>t </a:t>
            </a:r>
            <a:r>
              <a:rPr lang="en-US" sz="2000" b="1" dirty="0" err="1" smtClean="0">
                <a:solidFill>
                  <a:schemeClr val="bg1"/>
                </a:solidFill>
              </a:rPr>
              <a:t>dicsérje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szívünk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201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 ez a gyermek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 ez a gyermek</dc:title>
  <dc:creator>mary</dc:creator>
  <cp:lastModifiedBy>mary</cp:lastModifiedBy>
  <cp:revision>34</cp:revision>
  <dcterms:created xsi:type="dcterms:W3CDTF">2022-12-06T18:55:03Z</dcterms:created>
  <dcterms:modified xsi:type="dcterms:W3CDTF">2022-12-08T18:10:08Z</dcterms:modified>
</cp:coreProperties>
</file>