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4CC7-272B-48E3-9DC8-F184CC3CD570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9B60-BBD0-49D7-BD1F-8E098FBB06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be the fountain of Blood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nnst du wohl den Brun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80720" cy="504056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Kennst </a:t>
            </a:r>
            <a:r>
              <a:rPr lang="de-DE" b="1" dirty="0"/>
              <a:t>du wohl den Brunnen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8676456" cy="504056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Kennst du wohl den Brunnen, der rinnt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dem Kreuze, wo Jesus starb?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Kennst du wohl das Lamm, das gesühnt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unsre Schuld und Heil uns erwarb?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die Schuld wie Purpur so rot,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häuft sie gleich wie Berge mein Weh.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Mächtig ist der Helfer in Not,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Blut macht mich weißer denn Schnee.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Weißer denn der Schnee.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Weißer denn der Schnee.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Mächtig ist der Helfer in Not,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Sein Blut macht mich weißer denn Schnee.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Bitter war am Kreuze Sein Schmerz,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Blut'ge Dornen flocht man zur Kron;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einsam litt sein liebendes Herz;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 umsonst starb so Gottes Sohn.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zu diesem Brunnen mich fliehn,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allein die Rettung ich seh'.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Nimmer hilft mein eigen Bemühn,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Blut macht mich weißer denn Schnee.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Von der Herde fern und verirrt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sucht mein banges Herz längst nach Ruh';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hole Du mich heim, o mein Hirt,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meiner Seele Friede bist Du.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auf Deine Wunden ich schau;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gläubig hier am Kreuze ich steh;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auf Deine Gnade ich trau,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Blut macht mich weißer denn Schnee.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208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Kennst du wohl den Brunnen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Kennst du wohl den Brunnen </dc:title>
  <dc:creator>mary</dc:creator>
  <cp:lastModifiedBy>mary</cp:lastModifiedBy>
  <cp:revision>8</cp:revision>
  <dcterms:created xsi:type="dcterms:W3CDTF">2022-12-17T17:20:46Z</dcterms:created>
  <dcterms:modified xsi:type="dcterms:W3CDTF">2022-12-18T22:26:39Z</dcterms:modified>
</cp:coreProperties>
</file>