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36FA8-126F-43B0-8AF0-A999B28D04EA}" type="datetimeFigureOut">
              <a:rPr lang="en-US" smtClean="0"/>
              <a:pPr/>
              <a:t>12/26/2022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5EC1F-C120-46ED-B9A4-A244464CA0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36FA8-126F-43B0-8AF0-A999B28D04EA}" type="datetimeFigureOut">
              <a:rPr lang="en-US" smtClean="0"/>
              <a:pPr/>
              <a:t>12/26/2022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5EC1F-C120-46ED-B9A4-A244464CA0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36FA8-126F-43B0-8AF0-A999B28D04EA}" type="datetimeFigureOut">
              <a:rPr lang="en-US" smtClean="0"/>
              <a:pPr/>
              <a:t>12/26/2022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5EC1F-C120-46ED-B9A4-A244464CA0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36FA8-126F-43B0-8AF0-A999B28D04EA}" type="datetimeFigureOut">
              <a:rPr lang="en-US" smtClean="0"/>
              <a:pPr/>
              <a:t>12/26/2022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5EC1F-C120-46ED-B9A4-A244464CA0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36FA8-126F-43B0-8AF0-A999B28D04EA}" type="datetimeFigureOut">
              <a:rPr lang="en-US" smtClean="0"/>
              <a:pPr/>
              <a:t>12/26/2022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5EC1F-C120-46ED-B9A4-A244464CA0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36FA8-126F-43B0-8AF0-A999B28D04EA}" type="datetimeFigureOut">
              <a:rPr lang="en-US" smtClean="0"/>
              <a:pPr/>
              <a:t>12/26/2022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5EC1F-C120-46ED-B9A4-A244464CA0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36FA8-126F-43B0-8AF0-A999B28D04EA}" type="datetimeFigureOut">
              <a:rPr lang="en-US" smtClean="0"/>
              <a:pPr/>
              <a:t>12/26/2022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5EC1F-C120-46ED-B9A4-A244464CA0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36FA8-126F-43B0-8AF0-A999B28D04EA}" type="datetimeFigureOut">
              <a:rPr lang="en-US" smtClean="0"/>
              <a:pPr/>
              <a:t>12/26/2022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5EC1F-C120-46ED-B9A4-A244464CA0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36FA8-126F-43B0-8AF0-A999B28D04EA}" type="datetimeFigureOut">
              <a:rPr lang="en-US" smtClean="0"/>
              <a:pPr/>
              <a:t>12/26/2022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5EC1F-C120-46ED-B9A4-A244464CA0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36FA8-126F-43B0-8AF0-A999B28D04EA}" type="datetimeFigureOut">
              <a:rPr lang="en-US" smtClean="0"/>
              <a:pPr/>
              <a:t>12/26/2022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5EC1F-C120-46ED-B9A4-A244464CA0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36FA8-126F-43B0-8AF0-A999B28D04EA}" type="datetimeFigureOut">
              <a:rPr lang="en-US" smtClean="0"/>
              <a:pPr/>
              <a:t>12/26/2022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5EC1F-C120-46ED-B9A4-A244464CA0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E36FA8-126F-43B0-8AF0-A999B28D04EA}" type="datetimeFigureOut">
              <a:rPr lang="en-US" smtClean="0"/>
              <a:pPr/>
              <a:t>12/26/2022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45EC1F-C120-46ED-B9A4-A244464CA0F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내 주를 가까이 하려 함은3.jpg"/>
          <p:cNvPicPr>
            <a:picLocks noChangeAspect="1"/>
          </p:cNvPicPr>
          <p:nvPr userDrawn="1"/>
        </p:nvPicPr>
        <p:blipFill>
          <a:blip r:embed="rId14" cstate="print">
            <a:lum brigh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atonda nsembez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332656"/>
            <a:ext cx="4248472" cy="57849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Katonda</a:t>
            </a:r>
            <a:r>
              <a:rPr lang="en-US" b="1" dirty="0" smtClean="0"/>
              <a:t> </a:t>
            </a:r>
            <a:r>
              <a:rPr lang="en-US" b="1" dirty="0" err="1" smtClean="0"/>
              <a:t>nsembeza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1032" y="1556792"/>
            <a:ext cx="8712968" cy="4658072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1.Katonda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onsembeze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kumpi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ndikwatibwa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Obuyinike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Neeyongerenga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era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Okusemberera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Okusemberera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Okumpi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2.Obudde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obw'obulamu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Buwungeera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siraba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n'omu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Anambeera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nkwegayirira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Olw'ekyo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sembera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Olw'ekyo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sembera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Okumpi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3.Kale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okwolesebwa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Kuve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Ggwe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awalinnyibwa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Walabike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Bamalayika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Bampenyezza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okujja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Bampenyezza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okujja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Kumpi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naawe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4.Kyenva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nsanyukira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Ekisa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Kubanga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Owulira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Omuddu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Katonda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tondeka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mbulubuutira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mbulubuutira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5.Edda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ndiyingira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Kitange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nkomekkereza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Ennendo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zange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Ekirinsanyusa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kubeerera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kubeerera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</TotalTime>
  <Words>94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Katonda nsembeza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Katonda nsembeza </dc:title>
  <dc:creator>mary</dc:creator>
  <cp:lastModifiedBy>mary</cp:lastModifiedBy>
  <cp:revision>18</cp:revision>
  <dcterms:created xsi:type="dcterms:W3CDTF">2022-12-26T15:20:46Z</dcterms:created>
  <dcterms:modified xsi:type="dcterms:W3CDTF">2022-12-26T22:45:04Z</dcterms:modified>
</cp:coreProperties>
</file>