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EC42C-11D4-4F2E-995E-D80C0E8BE4E8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F7CF2-13E5-4863-8AF8-91C27FAC5C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se Fa'atanoa o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67744" y="188640"/>
            <a:ext cx="4680520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 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Fa'atanoa o Vao </a:t>
            </a:r>
            <a:b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071934" y="1500174"/>
            <a:ext cx="4392488" cy="45140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1.I se </a:t>
            </a:r>
            <a:r>
              <a:rPr lang="en-US" sz="1800" b="1" dirty="0" err="1" smtClean="0">
                <a:solidFill>
                  <a:schemeClr val="bg1"/>
                </a:solidFill>
              </a:rPr>
              <a:t>fa‘atanoa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vao</a:t>
            </a:r>
            <a:r>
              <a:rPr lang="en-US" sz="1800" b="1" dirty="0" smtClean="0">
                <a:solidFill>
                  <a:schemeClr val="bg1"/>
                </a:solidFill>
              </a:rPr>
              <a:t>, e </a:t>
            </a:r>
            <a:r>
              <a:rPr lang="en-US" sz="1800" b="1" dirty="0" err="1" smtClean="0">
                <a:solidFill>
                  <a:schemeClr val="bg1"/>
                </a:solidFill>
              </a:rPr>
              <a:t>lē</a:t>
            </a:r>
            <a:r>
              <a:rPr lang="en-US" sz="1800" b="1" dirty="0" smtClean="0">
                <a:solidFill>
                  <a:schemeClr val="bg1"/>
                </a:solidFill>
              </a:rPr>
              <a:t> o se </a:t>
            </a:r>
            <a:r>
              <a:rPr lang="en-US" sz="1800" b="1" dirty="0" err="1" smtClean="0">
                <a:solidFill>
                  <a:schemeClr val="bg1"/>
                </a:solidFill>
              </a:rPr>
              <a:t>moega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Sa </a:t>
            </a:r>
            <a:r>
              <a:rPr lang="en-US" sz="1800" b="1" dirty="0" err="1" smtClean="0">
                <a:solidFill>
                  <a:schemeClr val="bg1"/>
                </a:solidFill>
              </a:rPr>
              <a:t>tōfā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ai</a:t>
            </a:r>
            <a:r>
              <a:rPr lang="en-US" sz="1800" b="1" dirty="0" smtClean="0">
                <a:solidFill>
                  <a:schemeClr val="bg1"/>
                </a:solidFill>
              </a:rPr>
              <a:t> le </a:t>
            </a:r>
            <a:r>
              <a:rPr lang="en-US" sz="1800" b="1" dirty="0" err="1" smtClean="0">
                <a:solidFill>
                  <a:schemeClr val="bg1"/>
                </a:solidFill>
              </a:rPr>
              <a:t>pepe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pa‘ia</a:t>
            </a:r>
            <a:r>
              <a:rPr lang="en-US" sz="1800" b="1" dirty="0" smtClean="0">
                <a:solidFill>
                  <a:schemeClr val="bg1"/>
                </a:solidFill>
              </a:rPr>
              <a:t> o </a:t>
            </a:r>
            <a:r>
              <a:rPr lang="en-US" sz="1800" b="1" dirty="0" err="1" smtClean="0">
                <a:solidFill>
                  <a:schemeClr val="bg1"/>
                </a:solidFill>
              </a:rPr>
              <a:t>Iesū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 </a:t>
            </a:r>
            <a:r>
              <a:rPr lang="en-US" sz="1800" b="1" dirty="0" err="1" smtClean="0">
                <a:solidFill>
                  <a:schemeClr val="bg1"/>
                </a:solidFill>
              </a:rPr>
              <a:t>fetū</a:t>
            </a:r>
            <a:r>
              <a:rPr lang="en-US" sz="1800" b="1" dirty="0" smtClean="0">
                <a:solidFill>
                  <a:schemeClr val="bg1"/>
                </a:solidFill>
              </a:rPr>
              <a:t> o le </a:t>
            </a:r>
            <a:r>
              <a:rPr lang="en-US" sz="1800" b="1" dirty="0" err="1" smtClean="0">
                <a:solidFill>
                  <a:schemeClr val="bg1"/>
                </a:solidFill>
              </a:rPr>
              <a:t>lagi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susulu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 le </a:t>
            </a:r>
            <a:r>
              <a:rPr lang="en-US" sz="1800" b="1" dirty="0" err="1" smtClean="0">
                <a:solidFill>
                  <a:schemeClr val="bg1"/>
                </a:solidFill>
              </a:rPr>
              <a:t>fale</a:t>
            </a:r>
            <a:r>
              <a:rPr lang="en-US" sz="1800" b="1" dirty="0" smtClean="0">
                <a:solidFill>
                  <a:schemeClr val="bg1"/>
                </a:solidFill>
              </a:rPr>
              <a:t> o </a:t>
            </a:r>
            <a:r>
              <a:rPr lang="en-US" sz="1800" b="1" dirty="0" err="1" smtClean="0">
                <a:solidFill>
                  <a:schemeClr val="bg1"/>
                </a:solidFill>
              </a:rPr>
              <a:t>manu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tōfā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2.Sa </a:t>
            </a:r>
            <a:r>
              <a:rPr lang="en-US" sz="1800" b="1" dirty="0" err="1" smtClean="0">
                <a:solidFill>
                  <a:schemeClr val="bg1"/>
                </a:solidFill>
              </a:rPr>
              <a:t>tagi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mai</a:t>
            </a:r>
            <a:r>
              <a:rPr lang="en-US" sz="1800" b="1" dirty="0" smtClean="0">
                <a:solidFill>
                  <a:schemeClr val="bg1"/>
                </a:solidFill>
              </a:rPr>
              <a:t> o </a:t>
            </a:r>
            <a:r>
              <a:rPr lang="en-US" sz="1800" b="1" dirty="0" err="1" smtClean="0">
                <a:solidFill>
                  <a:schemeClr val="bg1"/>
                </a:solidFill>
              </a:rPr>
              <a:t>manu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ua</a:t>
            </a:r>
            <a:r>
              <a:rPr lang="en-US" sz="1800" b="1" dirty="0" smtClean="0">
                <a:solidFill>
                  <a:schemeClr val="bg1"/>
                </a:solidFill>
              </a:rPr>
              <a:t> ala o </a:t>
            </a:r>
            <a:r>
              <a:rPr lang="en-US" sz="1800" b="1" dirty="0" err="1" smtClean="0">
                <a:solidFill>
                  <a:schemeClr val="bg1"/>
                </a:solidFill>
              </a:rPr>
              <a:t>Ia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le </a:t>
            </a:r>
            <a:r>
              <a:rPr lang="en-US" sz="1800" b="1" dirty="0" err="1" smtClean="0">
                <a:solidFill>
                  <a:schemeClr val="bg1"/>
                </a:solidFill>
              </a:rPr>
              <a:t>tagi</a:t>
            </a:r>
            <a:r>
              <a:rPr lang="en-US" sz="1800" b="1" dirty="0" smtClean="0">
                <a:solidFill>
                  <a:schemeClr val="bg1"/>
                </a:solidFill>
              </a:rPr>
              <a:t> lava le </a:t>
            </a:r>
            <a:r>
              <a:rPr lang="en-US" sz="1800" b="1" dirty="0" err="1" smtClean="0">
                <a:solidFill>
                  <a:schemeClr val="bg1"/>
                </a:solidFill>
              </a:rPr>
              <a:t>pepe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pa‘ia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Oute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alofa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iā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Iesū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ia</a:t>
            </a:r>
            <a:r>
              <a:rPr lang="en-US" sz="1800" b="1" dirty="0" smtClean="0">
                <a:solidFill>
                  <a:schemeClr val="bg1"/>
                </a:solidFill>
              </a:rPr>
              <a:t> e </a:t>
            </a:r>
            <a:r>
              <a:rPr lang="en-US" sz="1800" b="1" dirty="0" err="1" smtClean="0">
                <a:solidFill>
                  <a:schemeClr val="bg1"/>
                </a:solidFill>
              </a:rPr>
              <a:t>puipui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Leoleo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a‘u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se‘i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ou</a:t>
            </a:r>
            <a:r>
              <a:rPr lang="en-US" sz="1800" b="1" dirty="0" smtClean="0">
                <a:solidFill>
                  <a:schemeClr val="bg1"/>
                </a:solidFill>
              </a:rPr>
              <a:t> ala </a:t>
            </a:r>
            <a:r>
              <a:rPr lang="en-US" sz="1800" b="1" dirty="0" err="1" smtClean="0">
                <a:solidFill>
                  <a:schemeClr val="bg1"/>
                </a:solidFill>
              </a:rPr>
              <a:t>mai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3.Iesū </a:t>
            </a:r>
            <a:r>
              <a:rPr lang="en-US" sz="1800" b="1" dirty="0" err="1" smtClean="0">
                <a:solidFill>
                  <a:schemeClr val="bg1"/>
                </a:solidFill>
              </a:rPr>
              <a:t>fa‘alatalata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nei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iā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a‘u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tumau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lou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alofa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iā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a‘u</a:t>
            </a:r>
            <a:r>
              <a:rPr lang="en-US" sz="1800" b="1" dirty="0" smtClean="0">
                <a:solidFill>
                  <a:schemeClr val="bg1"/>
                </a:solidFill>
              </a:rPr>
              <a:t> e </a:t>
            </a:r>
            <a:r>
              <a:rPr lang="en-US" sz="1800" b="1" dirty="0" err="1" smtClean="0">
                <a:solidFill>
                  <a:schemeClr val="bg1"/>
                </a:solidFill>
              </a:rPr>
              <a:t>fa‘avavau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Ia</a:t>
            </a:r>
            <a:r>
              <a:rPr lang="en-US" sz="1800" b="1" dirty="0" smtClean="0">
                <a:solidFill>
                  <a:schemeClr val="bg1"/>
                </a:solidFill>
              </a:rPr>
              <a:t> e </a:t>
            </a:r>
            <a:r>
              <a:rPr lang="en-US" sz="1800" b="1" dirty="0" err="1" smtClean="0">
                <a:solidFill>
                  <a:schemeClr val="bg1"/>
                </a:solidFill>
              </a:rPr>
              <a:t>fa‘amanuia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fanau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uma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Ma ‘</a:t>
            </a:r>
            <a:r>
              <a:rPr lang="en-US" sz="1800" b="1" dirty="0" err="1" smtClean="0">
                <a:solidFill>
                  <a:schemeClr val="bg1"/>
                </a:solidFill>
              </a:rPr>
              <a:t>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saunia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matou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tatou</a:t>
            </a:r>
            <a:r>
              <a:rPr lang="en-US" sz="1800" b="1" dirty="0" smtClean="0">
                <a:solidFill>
                  <a:schemeClr val="bg1"/>
                </a:solidFill>
              </a:rPr>
              <a:t> toe </a:t>
            </a:r>
            <a:r>
              <a:rPr lang="en-US" sz="1800" b="1" dirty="0" err="1" smtClean="0">
                <a:solidFill>
                  <a:schemeClr val="bg1"/>
                </a:solidFill>
              </a:rPr>
              <a:t>mafuta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FRONT</cp:lastModifiedBy>
  <cp:revision>3</cp:revision>
  <dcterms:created xsi:type="dcterms:W3CDTF">2022-12-16T17:45:20Z</dcterms:created>
  <dcterms:modified xsi:type="dcterms:W3CDTF">2023-12-09T21:18:30Z</dcterms:modified>
</cp:coreProperties>
</file>