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C4B43-971A-4251-8654-4561BE91B76E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1355-814C-4E8A-B083-7AC78F4DD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 Día de Vict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Gran </a:t>
            </a:r>
            <a:r>
              <a:rPr lang="en-US" b="1" dirty="0" err="1" smtClean="0"/>
              <a:t>Día</a:t>
            </a:r>
            <a:r>
              <a:rPr lang="en-US" b="1" dirty="0" smtClean="0"/>
              <a:t> de Victoria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5472608" cy="48740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mis ojos vi llegar la gloria de mi Salvador;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sus pasos va exprimiendo el lagar del detractor;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espada como rayo cual terrible vengador,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Conquista con verdad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¡Gloria, gloria, aleluya! ¡Gloria, gloria, aleluya!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¡Gloria, gloria, aleluya! Dios es quien vencerá.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los campamentos arden las fogatas de verdad,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se pueden ver las huestes adorando con lealtad;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sentencia es segura sobre toda la maldad,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Conquista la verdad.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trompeta ha sonado y jamás se rendirá,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separa corazones y su juicio premiará.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mi alma, nunca dudes! La victoria nos dará,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Conquista su verdad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131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Gran Día de Victoria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 Día de Victoria</dc:title>
  <dc:creator>mary</dc:creator>
  <cp:lastModifiedBy>mary</cp:lastModifiedBy>
  <cp:revision>9</cp:revision>
  <dcterms:created xsi:type="dcterms:W3CDTF">2022-12-27T02:25:39Z</dcterms:created>
  <dcterms:modified xsi:type="dcterms:W3CDTF">2022-12-30T00:40:14Z</dcterms:modified>
</cp:coreProperties>
</file>