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7C84B-34F1-421F-9AEF-FF4A0F490985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285F8-150B-47DC-90C5-DE9D8671FA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7C84B-34F1-421F-9AEF-FF4A0F490985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285F8-150B-47DC-90C5-DE9D8671FA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7C84B-34F1-421F-9AEF-FF4A0F490985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285F8-150B-47DC-90C5-DE9D8671FA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7C84B-34F1-421F-9AEF-FF4A0F490985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285F8-150B-47DC-90C5-DE9D8671FA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7C84B-34F1-421F-9AEF-FF4A0F490985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285F8-150B-47DC-90C5-DE9D8671FA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7C84B-34F1-421F-9AEF-FF4A0F490985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285F8-150B-47DC-90C5-DE9D8671FA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7C84B-34F1-421F-9AEF-FF4A0F490985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285F8-150B-47DC-90C5-DE9D8671FA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7C84B-34F1-421F-9AEF-FF4A0F490985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285F8-150B-47DC-90C5-DE9D8671FA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7C84B-34F1-421F-9AEF-FF4A0F490985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285F8-150B-47DC-90C5-DE9D8671FA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7C84B-34F1-421F-9AEF-FF4A0F490985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285F8-150B-47DC-90C5-DE9D8671FA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7C84B-34F1-421F-9AEF-FF4A0F490985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285F8-150B-47DC-90C5-DE9D8671FA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97C84B-34F1-421F-9AEF-FF4A0F490985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7285F8-150B-47DC-90C5-DE9D8671FA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만백성 기뻐하여라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od Rest Ye Merry Gentlemen pi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3648" y="0"/>
            <a:ext cx="6264696" cy="506487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Gott</a:t>
            </a:r>
            <a:r>
              <a:rPr lang="en-US" b="1" dirty="0" smtClean="0"/>
              <a:t> </a:t>
            </a:r>
            <a:r>
              <a:rPr lang="en-US" b="1" dirty="0" err="1" smtClean="0"/>
              <a:t>mit</a:t>
            </a:r>
            <a:r>
              <a:rPr lang="en-US" b="1" dirty="0" smtClean="0"/>
              <a:t> </a:t>
            </a:r>
            <a:r>
              <a:rPr lang="en-US" b="1" dirty="0" err="1" smtClean="0"/>
              <a:t>euch</a:t>
            </a:r>
            <a:r>
              <a:rPr lang="en-US" b="1" dirty="0" smtClean="0"/>
              <a:t>, </a:t>
            </a:r>
            <a:r>
              <a:rPr lang="en-US" b="1" dirty="0" err="1" smtClean="0"/>
              <a:t>starke</a:t>
            </a:r>
            <a:r>
              <a:rPr lang="en-US" b="1" dirty="0" smtClean="0"/>
              <a:t> </a:t>
            </a:r>
            <a:r>
              <a:rPr lang="en-US" b="1" dirty="0" err="1" smtClean="0"/>
              <a:t>Herren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908720"/>
            <a:ext cx="5832648" cy="5400600"/>
          </a:xfrm>
        </p:spPr>
        <p:txBody>
          <a:bodyPr>
            <a:noAutofit/>
          </a:bodyPr>
          <a:lstStyle/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Gott mit euch, starke Herren  Merkt auf und fürcht’ euch nicht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Gebor’n ist unser Retter, Genannt der Welten Licht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Der gegen den allbösen Feind An uns’rer Seite ficht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Hört die Botschaft von Freude und Trost, Freude und Trost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Hört die Botschaft von Freude und Trost!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Bethlehem, in einem Stall, Direkt bei Lamm und Rind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Gebettet in der Krippe Liegt Gottes eigenes Kind.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 trugen es die Engel vor, Ihr Hirten, lauft geschwind.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Kaum dass der Engeischor verstummt Die Hirten eilend geh’n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Nach Bethlehem, in Davids Stadt, Das Kindlein selbst zu she’n.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Sie sah’n ihn in der Krippe, und Maria betend steh’n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ihr, die diese Kunde hört, Wo es auch Menschen gibt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Sei keiner, der ein Groll noch hegt, Den er nicht 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heut 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vergibt!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Seid Schwester, Bruder, jedermann, Wie euch der Herr geliebt!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165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Gott mit euch, starke Herren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Gott hab euch selig, ihr Herren </dc:title>
  <dc:creator>mary</dc:creator>
  <cp:lastModifiedBy>mary</cp:lastModifiedBy>
  <cp:revision>20</cp:revision>
  <dcterms:created xsi:type="dcterms:W3CDTF">2020-01-16T16:01:51Z</dcterms:created>
  <dcterms:modified xsi:type="dcterms:W3CDTF">2022-12-14T23:28:50Z</dcterms:modified>
</cp:coreProperties>
</file>