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AA0F-21DA-4BE1-AD01-ED35E6202D5A}" type="datetimeFigureOut">
              <a:rPr lang="en-US" smtClean="0"/>
              <a:t>12/23/2022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9351-6109-459A-8390-540116EC78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AA0F-21DA-4BE1-AD01-ED35E6202D5A}" type="datetimeFigureOut">
              <a:rPr lang="en-US" smtClean="0"/>
              <a:t>12/23/2022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9351-6109-459A-8390-540116EC78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AA0F-21DA-4BE1-AD01-ED35E6202D5A}" type="datetimeFigureOut">
              <a:rPr lang="en-US" smtClean="0"/>
              <a:t>12/23/2022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9351-6109-459A-8390-540116EC78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AA0F-21DA-4BE1-AD01-ED35E6202D5A}" type="datetimeFigureOut">
              <a:rPr lang="en-US" smtClean="0"/>
              <a:t>12/23/2022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9351-6109-459A-8390-540116EC78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AA0F-21DA-4BE1-AD01-ED35E6202D5A}" type="datetimeFigureOut">
              <a:rPr lang="en-US" smtClean="0"/>
              <a:t>12/23/2022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9351-6109-459A-8390-540116EC78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AA0F-21DA-4BE1-AD01-ED35E6202D5A}" type="datetimeFigureOut">
              <a:rPr lang="en-US" smtClean="0"/>
              <a:t>12/23/2022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9351-6109-459A-8390-540116EC78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AA0F-21DA-4BE1-AD01-ED35E6202D5A}" type="datetimeFigureOut">
              <a:rPr lang="en-US" smtClean="0"/>
              <a:t>12/23/2022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9351-6109-459A-8390-540116EC78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AA0F-21DA-4BE1-AD01-ED35E6202D5A}" type="datetimeFigureOut">
              <a:rPr lang="en-US" smtClean="0"/>
              <a:t>12/23/2022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9351-6109-459A-8390-540116EC78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AA0F-21DA-4BE1-AD01-ED35E6202D5A}" type="datetimeFigureOut">
              <a:rPr lang="en-US" smtClean="0"/>
              <a:t>12/23/2022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9351-6109-459A-8390-540116EC78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AA0F-21DA-4BE1-AD01-ED35E6202D5A}" type="datetimeFigureOut">
              <a:rPr lang="en-US" smtClean="0"/>
              <a:t>12/23/2022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9351-6109-459A-8390-540116EC78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AA0F-21DA-4BE1-AD01-ED35E6202D5A}" type="datetimeFigureOut">
              <a:rPr lang="en-US" smtClean="0"/>
              <a:t>12/23/2022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9351-6109-459A-8390-540116EC78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1AA0F-21DA-4BE1-AD01-ED35E6202D5A}" type="datetimeFigureOut">
              <a:rPr lang="en-US" smtClean="0"/>
              <a:t>12/23/2022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39351-6109-459A-8390-540116EC787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Near To The Heart Of God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ần Lòng Từ 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188640"/>
            <a:ext cx="3672408" cy="43447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>
                <a:solidFill>
                  <a:schemeClr val="bg1"/>
                </a:solidFill>
              </a:rPr>
              <a:t>Gần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Lòng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Từ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Ái</a:t>
            </a:r>
            <a:r>
              <a:rPr lang="en-US" b="1" dirty="0"/>
              <a:t> 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27784" y="836712"/>
            <a:ext cx="4176464" cy="4874096"/>
          </a:xfrm>
        </p:spPr>
        <p:txBody>
          <a:bodyPr>
            <a:noAutofit/>
          </a:bodyPr>
          <a:lstStyle/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1.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vi-VN" sz="1600" b="1" dirty="0" smtClean="0">
                <a:solidFill>
                  <a:schemeClr val="bg1"/>
                </a:solidFill>
              </a:rPr>
              <a:t>Trong nơi hồn thân được an tịnh thay.</a:t>
            </a: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Gần lòng từ ái Chúa Cha.</a:t>
            </a: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Nơi bao tội khiên gian ác đều xa.</a:t>
            </a: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Gần Chúa yêu thương muôn đời.</a:t>
            </a:r>
          </a:p>
          <a:p>
            <a:pPr algn="l"/>
            <a:endParaRPr lang="vi-VN" sz="16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Điệp Khúc: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Lạy Giê-xu là Cứu Chúa tôi.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Chúa Cha đã ban xuống trần.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Lòng tôi luôn ngóng trông nơi Ngài.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Nguyện đưa dắt tôi trọn đời.</a:t>
            </a:r>
          </a:p>
          <a:p>
            <a:pPr algn="l"/>
            <a:endParaRPr lang="vi-VN" sz="16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2.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vi-VN" sz="1600" b="1" dirty="0" smtClean="0">
                <a:solidFill>
                  <a:schemeClr val="bg1"/>
                </a:solidFill>
              </a:rPr>
              <a:t>Đâu nơi dịu êm lòng luôn bình an ?</a:t>
            </a: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Gần lòng từ ái Chúa Cha.</a:t>
            </a: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Nơi ta gặp Giêxu Chúa nhân ái.</a:t>
            </a: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Gần Chúa yêu thương muôn đời.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3.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vi-VN" sz="1600" b="1" dirty="0" smtClean="0">
                <a:solidFill>
                  <a:schemeClr val="bg1"/>
                </a:solidFill>
              </a:rPr>
              <a:t>Đâu nơi mọi ô nhơ xóa bôi hết ?</a:t>
            </a: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Gần lòng từ ái Chúa Cha.</a:t>
            </a: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Nơi bao mừng vui và an tịnh thay.</a:t>
            </a: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Gần Chúa yêu thương muôn đời. 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133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Gần Lòng Từ Ái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Gần Lòng Từ Ái  </dc:title>
  <dc:creator>mary</dc:creator>
  <cp:lastModifiedBy>mary</cp:lastModifiedBy>
  <cp:revision>8</cp:revision>
  <dcterms:created xsi:type="dcterms:W3CDTF">2022-12-23T15:06:07Z</dcterms:created>
  <dcterms:modified xsi:type="dcterms:W3CDTF">2022-12-23T17:43:03Z</dcterms:modified>
</cp:coreProperties>
</file>