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F64A8-7EC5-4C72-8C6E-BA0945E3C0E5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0CD9D-8F34-42E7-AB83-5A975EE1CC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simmäinen Jou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Ensimmäinen</a:t>
            </a:r>
            <a:r>
              <a:rPr lang="en-US" b="1" dirty="0" smtClean="0"/>
              <a:t> </a:t>
            </a:r>
            <a:r>
              <a:rPr lang="en-US" b="1" dirty="0" err="1"/>
              <a:t>Joulu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836712"/>
            <a:ext cx="4464496" cy="4730080"/>
          </a:xfrm>
        </p:spPr>
        <p:txBody>
          <a:bodyPr numCol="1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Joulu ensimmäinen tuo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Jolloin paimenten luo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 enkeli riemua ilmoittamaan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Joulu ensimmäinen on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Yhä muuttumaton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Saman sanoman jouluna kuulla mä saan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Ref</a:t>
            </a:r>
            <a:endParaRPr lang="fi-FI" sz="1800" b="1" dirty="0" smtClean="0">
              <a:solidFill>
                <a:srgbClr val="FF0000"/>
              </a:solidFill>
            </a:endParaRP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Joulu on joulu onjoulu joulu on</a:t>
            </a:r>
          </a:p>
          <a:p>
            <a:pPr algn="l"/>
            <a:r>
              <a:rPr lang="fi-FI" sz="1800" b="1" dirty="0" smtClean="0">
                <a:solidFill>
                  <a:srgbClr val="FF0000"/>
                </a:solidFill>
              </a:rPr>
              <a:t>Syntynyt viaton Jeesus </a:t>
            </a:r>
            <a:r>
              <a:rPr lang="fi-FI" sz="1800" b="1" dirty="0" smtClean="0">
                <a:solidFill>
                  <a:srgbClr val="FF0000"/>
                </a:solidFill>
              </a:rPr>
              <a:t>on.</a:t>
            </a:r>
            <a:endParaRPr lang="fi-FI" sz="1800" b="1" dirty="0" smtClean="0">
              <a:solidFill>
                <a:srgbClr val="FF0000"/>
              </a:solidFill>
            </a:endParaRP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Yhä paimenien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Loisti tähtönen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Luokse itämaan viisaita johdattajien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Valo maailman luo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 tähtönen tuo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Joka joulu se loistaa näin ilmoittajien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Ensimmäinen Joulu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Ensimmäinen Joulu </dc:title>
  <dc:creator>mary</dc:creator>
  <cp:lastModifiedBy>mary</cp:lastModifiedBy>
  <cp:revision>10</cp:revision>
  <dcterms:created xsi:type="dcterms:W3CDTF">2022-11-30T22:43:05Z</dcterms:created>
  <dcterms:modified xsi:type="dcterms:W3CDTF">2022-12-01T17:55:20Z</dcterms:modified>
</cp:coreProperties>
</file>