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A9364-01A4-4942-8074-73D2D6A4D3B7}" type="datetimeFigureOut">
              <a:rPr lang="en-US" smtClean="0"/>
              <a:pPr/>
              <a:t>12/24/2022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44237-B2EE-4FDC-8A89-C0E68A5865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ear To The Heart Of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n el Corazón de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332656"/>
            <a:ext cx="4968552" cy="50405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chemeClr val="bg1"/>
                </a:solidFill>
              </a:rPr>
              <a:t>En </a:t>
            </a:r>
            <a:r>
              <a:rPr lang="es-ES" b="1" dirty="0">
                <a:solidFill>
                  <a:schemeClr val="bg1"/>
                </a:solidFill>
              </a:rPr>
              <a:t>el Corazón de Dios</a:t>
            </a:r>
            <a:br>
              <a:rPr lang="es-E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824" y="1052736"/>
            <a:ext cx="3456384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bg1"/>
                </a:solidFill>
              </a:rPr>
              <a:t>Hay un lugar do quiero estar,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En el corazón de Dios,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Lugar do pueda descansar,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En el corazón de Dios.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Coro</a:t>
            </a:r>
            <a:endParaRPr lang="es-ES" b="1" dirty="0" smtClean="0">
              <a:solidFill>
                <a:srgbClr val="FF0000"/>
              </a:solidFill>
            </a:endParaRP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Jesús, Tú fuiste enviado,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Del corazón de Dios,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Mantenme fiel y firme,</a:t>
            </a:r>
          </a:p>
          <a:p>
            <a:pPr algn="l"/>
            <a:r>
              <a:rPr lang="es-ES" b="1" dirty="0" smtClean="0">
                <a:solidFill>
                  <a:srgbClr val="FF0000"/>
                </a:solidFill>
              </a:rPr>
              <a:t>En el corazón de Dios.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Hay un lugar de gozo y paz,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En el corazón de Dios,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Lugar de celestial solaz,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En el corazón de Dios.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Hay un lugar de adoración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En el corazón de Dios,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Lugar de eterna bendición,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En el corazón de Dios.</a:t>
            </a:r>
          </a:p>
          <a:p>
            <a:pPr algn="l"/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94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En el Corazón de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En el Corazón de Dios </dc:title>
  <dc:creator>mary</dc:creator>
  <cp:lastModifiedBy>mary</cp:lastModifiedBy>
  <cp:revision>9</cp:revision>
  <dcterms:created xsi:type="dcterms:W3CDTF">2022-12-23T15:34:13Z</dcterms:created>
  <dcterms:modified xsi:type="dcterms:W3CDTF">2022-12-25T00:02:08Z</dcterms:modified>
</cp:coreProperties>
</file>