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A53B2-E943-4A8C-BEDE-68480BFDCCFC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917F3-11F4-481F-9056-E2CCFA785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A53B2-E943-4A8C-BEDE-68480BFDCCFC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917F3-11F4-481F-9056-E2CCFA785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A53B2-E943-4A8C-BEDE-68480BFDCCFC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917F3-11F4-481F-9056-E2CCFA785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A53B2-E943-4A8C-BEDE-68480BFDCCFC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917F3-11F4-481F-9056-E2CCFA785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A53B2-E943-4A8C-BEDE-68480BFDCCFC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917F3-11F4-481F-9056-E2CCFA785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A53B2-E943-4A8C-BEDE-68480BFDCCFC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917F3-11F4-481F-9056-E2CCFA785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A53B2-E943-4A8C-BEDE-68480BFDCCFC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917F3-11F4-481F-9056-E2CCFA785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A53B2-E943-4A8C-BEDE-68480BFDCCFC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917F3-11F4-481F-9056-E2CCFA785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A53B2-E943-4A8C-BEDE-68480BFDCCFC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917F3-11F4-481F-9056-E2CCFA785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A53B2-E943-4A8C-BEDE-68480BFDCCFC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917F3-11F4-481F-9056-E2CCFA785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A53B2-E943-4A8C-BEDE-68480BFDCCFC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917F3-11F4-481F-9056-E2CCFA785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A53B2-E943-4A8C-BEDE-68480BFDCCFC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917F3-11F4-481F-9056-E2CCFA785A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ear To The Heart Of Go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m comunhão com De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548680"/>
            <a:ext cx="5544616" cy="65050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 </a:t>
            </a:r>
            <a:r>
              <a:rPr lang="en-US" b="1" dirty="0" err="1">
                <a:solidFill>
                  <a:schemeClr val="bg1"/>
                </a:solidFill>
              </a:rPr>
              <a:t>Em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comunhão</a:t>
            </a:r>
            <a:r>
              <a:rPr lang="en-US" b="1" dirty="0">
                <a:solidFill>
                  <a:schemeClr val="bg1"/>
                </a:solidFill>
              </a:rPr>
              <a:t> com Deus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1720" y="1988840"/>
            <a:ext cx="6192688" cy="4536504"/>
          </a:xfrm>
        </p:spPr>
        <p:txBody>
          <a:bodyPr>
            <a:normAutofit/>
          </a:bodyPr>
          <a:lstStyle/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Descanso pleno eu encontrei em comunhão com Deus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e do pecado me afastei comunhão com Deus.</a:t>
            </a:r>
          </a:p>
          <a:p>
            <a:pPr algn="l"/>
            <a:endParaRPr lang="pt-BR" sz="2000" b="1" dirty="0" smtClean="0">
              <a:solidFill>
                <a:schemeClr val="bg1"/>
              </a:solidFill>
            </a:endParaRP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Segura-me, ó Cristo, nos fortes braços teus.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Que eu sempre permaneça comunhão com Deus.</a:t>
            </a:r>
          </a:p>
          <a:p>
            <a:pPr algn="l"/>
            <a:endParaRPr lang="pt-BR" sz="2000" b="1" dirty="0" smtClean="0">
              <a:solidFill>
                <a:schemeClr val="bg1"/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Conforto e bênçãos recebi comunhão com Deus.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Poder e forças descobri comunhão com Deus.</a:t>
            </a:r>
          </a:p>
          <a:p>
            <a:pPr algn="l"/>
            <a:endParaRPr lang="pt-BR" sz="2000" b="1" dirty="0" smtClean="0">
              <a:solidFill>
                <a:schemeClr val="bg1"/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Ao Mestre tudo eu entreguei comunhão com Deus.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Perdão e paz completa achei comunhão com Deus.</a:t>
            </a:r>
            <a:endParaRPr lang="en-US" sz="2000" b="1" dirty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70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Em comunhão com Deus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 Comunhão com Deus</dc:title>
  <dc:creator>mary</dc:creator>
  <cp:lastModifiedBy>mary</cp:lastModifiedBy>
  <cp:revision>8</cp:revision>
  <dcterms:created xsi:type="dcterms:W3CDTF">2022-12-23T18:17:21Z</dcterms:created>
  <dcterms:modified xsi:type="dcterms:W3CDTF">2022-12-24T23:52:51Z</dcterms:modified>
</cp:coreProperties>
</file>