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D2C28-BA85-4A60-9F01-5C3EB3E5E3EB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7BBD1-166E-46CF-BCD3-F62F1B2C5D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D2C28-BA85-4A60-9F01-5C3EB3E5E3EB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7BBD1-166E-46CF-BCD3-F62F1B2C5D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D2C28-BA85-4A60-9F01-5C3EB3E5E3EB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7BBD1-166E-46CF-BCD3-F62F1B2C5D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D2C28-BA85-4A60-9F01-5C3EB3E5E3EB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7BBD1-166E-46CF-BCD3-F62F1B2C5D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D2C28-BA85-4A60-9F01-5C3EB3E5E3EB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7BBD1-166E-46CF-BCD3-F62F1B2C5D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D2C28-BA85-4A60-9F01-5C3EB3E5E3EB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7BBD1-166E-46CF-BCD3-F62F1B2C5D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D2C28-BA85-4A60-9F01-5C3EB3E5E3EB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7BBD1-166E-46CF-BCD3-F62F1B2C5D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D2C28-BA85-4A60-9F01-5C3EB3E5E3EB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7BBD1-166E-46CF-BCD3-F62F1B2C5D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D2C28-BA85-4A60-9F01-5C3EB3E5E3EB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7BBD1-166E-46CF-BCD3-F62F1B2C5D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D2C28-BA85-4A60-9F01-5C3EB3E5E3EB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7BBD1-166E-46CF-BCD3-F62F1B2C5D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D2C28-BA85-4A60-9F01-5C3EB3E5E3EB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7BBD1-166E-46CF-BCD3-F62F1B2C5D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4D2C28-BA85-4A60-9F01-5C3EB3E5E3EB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37BBD1-166E-46CF-BCD3-F62F1B2C5DD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's a Song in the Air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ere's A Song In The Air piano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332656"/>
            <a:ext cx="4896544" cy="578495"/>
          </a:xfrm>
        </p:spPr>
        <p:txBody>
          <a:bodyPr>
            <a:normAutofit fontScale="90000"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Ein Gesang in der Luft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592" y="1412776"/>
            <a:ext cx="5648672" cy="4248472"/>
          </a:xfrm>
        </p:spPr>
        <p:txBody>
          <a:bodyPr>
            <a:noAutofit/>
          </a:bodyPr>
          <a:lstStyle/>
          <a:p>
            <a:pPr algn="l"/>
            <a:r>
              <a:rPr lang="de-DE" sz="1800" b="1" dirty="0" smtClean="0">
                <a:solidFill>
                  <a:schemeClr val="bg1"/>
                </a:solidFill>
              </a:rPr>
              <a:t>1. Ein Gesang in der Luft hoch am Himmel ein Stern,</a:t>
            </a:r>
          </a:p>
          <a:p>
            <a:pPr algn="l"/>
            <a:r>
              <a:rPr lang="de-DE" sz="1800" b="1" dirty="0" smtClean="0">
                <a:solidFill>
                  <a:schemeClr val="bg1"/>
                </a:solidFill>
              </a:rPr>
              <a:t>und ein Mutterherz ruft  an der Krippe zum Herrn.</a:t>
            </a:r>
          </a:p>
          <a:p>
            <a:pPr algn="l"/>
            <a:r>
              <a:rPr lang="de-DE" sz="1800" b="1" dirty="0" smtClean="0">
                <a:solidFill>
                  <a:schemeClr val="bg1"/>
                </a:solidFill>
              </a:rPr>
              <a:t>Und der Stern und die Engel  verkünden der Welt:</a:t>
            </a:r>
          </a:p>
          <a:p>
            <a:pPr algn="l"/>
            <a:r>
              <a:rPr lang="de-DE" sz="1800" b="1" dirty="0" smtClean="0">
                <a:solidFill>
                  <a:schemeClr val="bg1"/>
                </a:solidFill>
              </a:rPr>
              <a:t>In der Krippe ruht schlummernd ein  König und Held.</a:t>
            </a:r>
          </a:p>
          <a:p>
            <a:pPr algn="l"/>
            <a:endParaRPr lang="de-DE" sz="1800" b="1" dirty="0" smtClean="0">
              <a:solidFill>
                <a:schemeClr val="bg1"/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bg1"/>
                </a:solidFill>
              </a:rPr>
              <a:t>2. In dem leuchtenden Stern scheint die Gnade verhüllt,</a:t>
            </a:r>
          </a:p>
          <a:p>
            <a:pPr algn="l"/>
            <a:r>
              <a:rPr lang="de-DE" sz="1800" b="1" dirty="0" smtClean="0">
                <a:solidFill>
                  <a:schemeClr val="bg1"/>
                </a:solidFill>
              </a:rPr>
              <a:t>und das Loblied von fern  hat die Erde erfüllt.</a:t>
            </a:r>
          </a:p>
          <a:p>
            <a:pPr algn="l"/>
            <a:r>
              <a:rPr lang="de-DE" sz="1800" b="1" dirty="0" smtClean="0">
                <a:solidFill>
                  <a:schemeClr val="bg1"/>
                </a:solidFill>
              </a:rPr>
              <a:t>Und ein Meer voller Freude  wogt über die Welt,</a:t>
            </a:r>
          </a:p>
          <a:p>
            <a:pPr algn="l"/>
            <a:r>
              <a:rPr lang="de-DE" sz="1800" b="1" dirty="0" smtClean="0">
                <a:solidFill>
                  <a:schemeClr val="bg1"/>
                </a:solidFill>
              </a:rPr>
              <a:t>denn erschienen ist Christus, ihr  König und Held.</a:t>
            </a:r>
          </a:p>
          <a:p>
            <a:pPr algn="l"/>
            <a:endParaRPr lang="de-DE" sz="1800" b="1" dirty="0" smtClean="0">
              <a:solidFill>
                <a:schemeClr val="bg1"/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bg1"/>
                </a:solidFill>
              </a:rPr>
              <a:t>3. Uns erfreut seine Pracht und der Engel Gesang,</a:t>
            </a:r>
          </a:p>
          <a:p>
            <a:pPr algn="l"/>
            <a:r>
              <a:rPr lang="de-DE" sz="1800" b="1" dirty="0" smtClean="0">
                <a:solidFill>
                  <a:schemeClr val="bg1"/>
                </a:solidFill>
              </a:rPr>
              <a:t>der in finsterer Nacht  über Bethlehem klang. </a:t>
            </a:r>
          </a:p>
          <a:p>
            <a:pPr algn="l"/>
            <a:r>
              <a:rPr lang="de-DE" sz="1800" b="1" dirty="0" smtClean="0">
                <a:solidFill>
                  <a:schemeClr val="bg1"/>
                </a:solidFill>
              </a:rPr>
              <a:t>Ja wir singen ihn froh über Fluren und Feld,</a:t>
            </a:r>
          </a:p>
          <a:p>
            <a:pPr algn="l"/>
            <a:r>
              <a:rPr lang="de-DE" sz="1800" b="1" dirty="0" smtClean="0">
                <a:solidFill>
                  <a:schemeClr val="bg1"/>
                </a:solidFill>
              </a:rPr>
              <a:t>und begrüßen den Heiland, den  König der Welt.</a:t>
            </a:r>
          </a:p>
          <a:p>
            <a:pPr algn="l"/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128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Ein Gesang in der Luft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Der Sohn</dc:title>
  <dc:creator>mary</dc:creator>
  <cp:lastModifiedBy>mary</cp:lastModifiedBy>
  <cp:revision>8</cp:revision>
  <dcterms:created xsi:type="dcterms:W3CDTF">2022-12-09T21:57:54Z</dcterms:created>
  <dcterms:modified xsi:type="dcterms:W3CDTF">2022-12-12T18:24:58Z</dcterms:modified>
</cp:coreProperties>
</file>