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899F-3669-41D6-94D8-87B0D809BC7A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347-215E-4BFB-BE13-133C4536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899F-3669-41D6-94D8-87B0D809BC7A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347-215E-4BFB-BE13-133C4536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899F-3669-41D6-94D8-87B0D809BC7A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347-215E-4BFB-BE13-133C4536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899F-3669-41D6-94D8-87B0D809BC7A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347-215E-4BFB-BE13-133C4536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899F-3669-41D6-94D8-87B0D809BC7A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347-215E-4BFB-BE13-133C4536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899F-3669-41D6-94D8-87B0D809BC7A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347-215E-4BFB-BE13-133C4536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899F-3669-41D6-94D8-87B0D809BC7A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347-215E-4BFB-BE13-133C4536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899F-3669-41D6-94D8-87B0D809BC7A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347-215E-4BFB-BE13-133C4536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899F-3669-41D6-94D8-87B0D809BC7A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347-215E-4BFB-BE13-133C4536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899F-3669-41D6-94D8-87B0D809BC7A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347-215E-4BFB-BE13-133C4536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899F-3669-41D6-94D8-87B0D809BC7A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0347-215E-4BFB-BE13-133C45369F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2899F-3669-41D6-94D8-87B0D809BC7A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B0347-215E-4BFB-BE13-133C45369F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er zij God in onze da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544616" cy="576065"/>
          </a:xfrm>
        </p:spPr>
        <p:txBody>
          <a:bodyPr>
            <a:normAutofit fontScale="90000"/>
          </a:bodyPr>
          <a:lstStyle/>
          <a:p>
            <a:r>
              <a:rPr lang="nl-N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nl-N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nl-N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Eer </a:t>
            </a:r>
            <a:r>
              <a:rPr lang="nl-N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zij God in onze dagen</a:t>
            </a:r>
            <a:r>
              <a:rPr lang="nl-N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nl-N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2952328" cy="4658072"/>
          </a:xfrm>
        </p:spPr>
        <p:txBody>
          <a:bodyPr>
            <a:noAutofit/>
          </a:bodyPr>
          <a:lstStyle/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Eer zij God in onze dagen,</a:t>
            </a:r>
          </a:p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eer zij God in deze tijd.</a:t>
            </a:r>
          </a:p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Mensen van het welbehagen,</a:t>
            </a:r>
          </a:p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roept op aarde vrede uit.</a:t>
            </a:r>
          </a:p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Gloria in excelsis Deo,</a:t>
            </a:r>
          </a:p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Gloria in excelsis Deo.</a:t>
            </a:r>
          </a:p>
          <a:p>
            <a:pPr algn="l"/>
            <a:endParaRPr lang="nl-NL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Eer zij God die onze Vader</a:t>
            </a:r>
          </a:p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 die onze Koning is.</a:t>
            </a:r>
          </a:p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Eer zij God die op de aarde</a:t>
            </a:r>
          </a:p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naar ons toe gekomen is.</a:t>
            </a:r>
          </a:p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Gloria in excelsis Deo,</a:t>
            </a:r>
          </a:p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gloria in excelsis Deo.</a:t>
            </a:r>
          </a:p>
          <a:p>
            <a:pPr algn="l"/>
            <a:endParaRPr lang="nl-NL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Lam van God, Gij hebt gedragen</a:t>
            </a:r>
          </a:p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alle schuld tot elke prijs,</a:t>
            </a:r>
          </a:p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geef in onze levensdagen</a:t>
            </a:r>
          </a:p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peis en vreê kyrieleis.</a:t>
            </a:r>
          </a:p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Gloria in excelsis Deo,</a:t>
            </a:r>
          </a:p>
          <a:p>
            <a:pPr algn="l"/>
            <a:r>
              <a:rPr lang="nl-NL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gloria in excelsis Deo.</a:t>
            </a:r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102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Eer zij God in onze dagen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Eer zij God in onze dagen </dc:title>
  <dc:creator>mary</dc:creator>
  <cp:lastModifiedBy>mary</cp:lastModifiedBy>
  <cp:revision>5</cp:revision>
  <dcterms:created xsi:type="dcterms:W3CDTF">2022-12-03T00:34:45Z</dcterms:created>
  <dcterms:modified xsi:type="dcterms:W3CDTF">2022-12-03T01:44:59Z</dcterms:modified>
</cp:coreProperties>
</file>