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8F7BC-79EC-4A3C-874C-A98FD2C6BD77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EBF5-F229-4C03-8F5B-B4619EE4EB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kat Pelukan Al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548680"/>
            <a:ext cx="4680520" cy="4618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Dekat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Pelukan</a:t>
            </a:r>
            <a:r>
              <a:rPr lang="en-US" b="1" dirty="0">
                <a:solidFill>
                  <a:schemeClr val="bg1"/>
                </a:solidFill>
              </a:rPr>
              <a:t> Allah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1988840"/>
            <a:ext cx="5040560" cy="403244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1.Ada </a:t>
            </a:r>
            <a:r>
              <a:rPr lang="en-US" sz="1800" b="1" dirty="0" err="1" smtClean="0">
                <a:solidFill>
                  <a:schemeClr val="bg1"/>
                </a:solidFill>
              </a:rPr>
              <a:t>sebuah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tenang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pelukan-Nya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dosa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menjangkau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pelukan-Nya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penuh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rahmat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turun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sorga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agar '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dijaga-Nya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dekat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pelukan-Nya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2.Ada </a:t>
            </a:r>
            <a:r>
              <a:rPr lang="en-US" sz="1800" b="1" dirty="0" err="1" smtClean="0">
                <a:solidFill>
                  <a:schemeClr val="bg1"/>
                </a:solidFill>
              </a:rPr>
              <a:t>sebuah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hangat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pelukan-Nya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bertemu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Allahku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pelukan-Nya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3.Ada </a:t>
            </a:r>
            <a:r>
              <a:rPr lang="en-US" sz="1800" b="1" dirty="0" err="1" smtClean="0">
                <a:solidFill>
                  <a:schemeClr val="bg1"/>
                </a:solidFill>
              </a:rPr>
              <a:t>sebuah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bebas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pelukan-Nya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penuh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sukacita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dekat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pelukan-Nya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Dekat Pelukan Allah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Dekat Pelukan Allah</dc:title>
  <dc:creator>mary</dc:creator>
  <cp:lastModifiedBy>mary</cp:lastModifiedBy>
  <cp:revision>5</cp:revision>
  <dcterms:created xsi:type="dcterms:W3CDTF">2022-12-23T01:26:50Z</dcterms:created>
  <dcterms:modified xsi:type="dcterms:W3CDTF">2022-12-23T17:22:46Z</dcterms:modified>
</cp:coreProperties>
</file>