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2D6C7-1DE5-42B1-9C24-A287A1B3B28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20F43-98D6-4899-96DD-5F6FC0A0C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óż to za dzieci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03244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Cóż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to </a:t>
            </a:r>
            <a:r>
              <a:rPr lang="en-US" b="1" dirty="0" err="1">
                <a:solidFill>
                  <a:schemeClr val="bg1"/>
                </a:solidFill>
              </a:rPr>
              <a:t>za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dziecię</a:t>
            </a:r>
            <a:r>
              <a:rPr lang="en-US" b="1" dirty="0">
                <a:solidFill>
                  <a:schemeClr val="bg1"/>
                </a:solidFill>
              </a:rPr>
              <a:t>?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3816424" cy="5162128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Cóż to za Dziecię słodko śpi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Na sianie, w twardym żłobie?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Aniołów pieśń dla Niego brzmi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Wśród pól w tej nocnej dobie.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To, to jest Chrystus Pan,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Co ludziom z nieba został dan.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Śpiesz, śpiesz Mu oddać cześć!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To Jezus, Marii Syn.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pl-PL" sz="18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Przynieście Jemu dary swe,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Królowie i wieśniacy!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Przez Niego Bóg zbawienie śle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Dzisiejszej dziwnej nocy.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Brzmij, brzmij ma pieśni chwał,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Bóg grzesznym ludziom Zbawcę dał!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Cud! Cud! Bo w żłobie śpi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Dzieciątko, Marii Syn.</a:t>
            </a:r>
            <a:endParaRPr lang="pl-PL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Cóż to za dziecię?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Cóż to za dziecię? </dc:title>
  <dc:creator>mary</dc:creator>
  <cp:lastModifiedBy>mary</cp:lastModifiedBy>
  <cp:revision>5</cp:revision>
  <dcterms:created xsi:type="dcterms:W3CDTF">2022-11-22T20:53:47Z</dcterms:created>
  <dcterms:modified xsi:type="dcterms:W3CDTF">2022-12-06T17:45:50Z</dcterms:modified>
</cp:coreProperties>
</file>