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06A1EE-EA7C-448D-A03D-E666B221A4CD}" type="datetimeFigureOut">
              <a:rPr lang="en-US" smtClean="0"/>
              <a:pPr/>
              <a:t>12/10/2022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F3DF1-A6DB-40F2-BB04-E2BCABE18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's a Song in the Air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antan Angeles Mi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464496" cy="54868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Cantan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Angeles Mil</a:t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764704"/>
            <a:ext cx="4176464" cy="4874096"/>
          </a:xfrm>
        </p:spPr>
        <p:txBody>
          <a:bodyPr>
            <a:noAutofit/>
          </a:bodyPr>
          <a:lstStyle/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Cantan ángeles mil, brilla estrella de paz;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Virgen madre en amor, vela al Hijo de Dios.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Todo el cielo en júbilo canta loor;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Ha nacido en Belén nuestro Rey y Señor.</a:t>
            </a:r>
          </a:p>
          <a:p>
            <a:pPr algn="l"/>
            <a:endParaRPr lang="es-ES" sz="17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Hay un gozo sin par por el don de su amor,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Pues el tierno bebé es del mundo Señor.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Todo el cielo en júbilo canta loor;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Ha nacido en Belén nuestro Rey y Señor.</a:t>
            </a:r>
          </a:p>
          <a:p>
            <a:pPr algn="l"/>
            <a:endParaRPr lang="es-ES" sz="17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El sublime fulgor es del mundo la luz,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Y resuena este son alabando a Jesús.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Nuestras almas se inflaman y cantan loor;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Ha nacido en Belén nuestro Rey y Señor.</a:t>
            </a:r>
          </a:p>
          <a:p>
            <a:pPr algn="l"/>
            <a:endParaRPr lang="es-ES" sz="1700" b="1" dirty="0" smtClean="0">
              <a:solidFill>
                <a:schemeClr val="bg1"/>
              </a:solidFill>
            </a:endParaRP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Grande gozo nos da esta luz celestial;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Canta hoy nuestra voz himno angelical.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Proclamamos alegres su eterno amor,</a:t>
            </a:r>
          </a:p>
          <a:p>
            <a:pPr algn="l"/>
            <a:r>
              <a:rPr lang="es-ES" sz="1700" b="1" dirty="0" smtClean="0">
                <a:solidFill>
                  <a:schemeClr val="bg1"/>
                </a:solidFill>
              </a:rPr>
              <a:t>Y adoramos al Niño, al Rey y Señor.</a:t>
            </a:r>
            <a:endParaRPr lang="en-US" sz="1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140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Cantan Angeles Mil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Cantan Angeles Mil </dc:title>
  <dc:creator>mary</dc:creator>
  <cp:lastModifiedBy>mary</cp:lastModifiedBy>
  <cp:revision>7</cp:revision>
  <dcterms:created xsi:type="dcterms:W3CDTF">2022-12-09T21:53:46Z</dcterms:created>
  <dcterms:modified xsi:type="dcterms:W3CDTF">2022-12-10T17:22:57Z</dcterms:modified>
</cp:coreProperties>
</file>