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F410-63CB-468E-9632-B5786172D8FC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54F3B-0C1E-440B-9058-E1AF1FB53E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yć bliżej Ciebie chc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548680"/>
            <a:ext cx="4752528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Być</a:t>
            </a:r>
            <a:r>
              <a:rPr lang="en-US" b="1" dirty="0" smtClean="0"/>
              <a:t> </a:t>
            </a:r>
            <a:r>
              <a:rPr lang="en-US" b="1" dirty="0" err="1"/>
              <a:t>bliżej</a:t>
            </a:r>
            <a:r>
              <a:rPr lang="en-US" b="1" dirty="0"/>
              <a:t> </a:t>
            </a:r>
            <a:r>
              <a:rPr lang="en-US" b="1" dirty="0" err="1"/>
              <a:t>Ciebie</a:t>
            </a:r>
            <a:r>
              <a:rPr lang="en-US" b="1" dirty="0"/>
              <a:t> </a:t>
            </a:r>
            <a:r>
              <a:rPr lang="en-US" b="1" dirty="0" err="1"/>
              <a:t>chcę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9144000" cy="4248472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Być bliżej Ciebie chcę, o Boże mój!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Tobą przez życie lżej nieść krzyża znój.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w sercu moim trwasz, z miłością Stwórcy ziem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tulisz w ojcowski płaszcz, chroniąc mnie w nim.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Być bliżej Ciebie chcę na każdy dzień,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Tobą życiem swym iść jako cień.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 tylko, Boże dusz, obecność Twoją czuć,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myśl moją pośród burz na Ciebie zwróć.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Choć jak wędrowiec sam idę przez noc,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Tobie niech siłę mam i w Tobie moc,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czuwam i wśród snu, czy słońce jest, czy mrok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niechaj mnie strzeże Twój, o Panie, wzrok.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Być bliżej Ciebie chcę i w śmierci czas,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mnie już będzie krył grobowy głaz.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Być bliżej Ciebie chcę to me pragnienie czuj,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bom ja jest dziecię Twe, Tyś Ojciec mój.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Promieniem słońca Bóg, odblaskiem zórz.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 nocy krętych dróg i strasznych snów.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Przyjm Panie wdzięczny śpiew, za Twoje Ciało, Krew,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Być bliżej Ciebie chcę, o Boże mój.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Być bliżej Ciebie chcę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Być bliżej Ciebie chcę </dc:title>
  <dc:creator>mary</dc:creator>
  <cp:lastModifiedBy>mary</cp:lastModifiedBy>
  <cp:revision>5</cp:revision>
  <dcterms:created xsi:type="dcterms:W3CDTF">2022-12-22T01:12:32Z</dcterms:created>
  <dcterms:modified xsi:type="dcterms:W3CDTF">2022-12-26T00:09:44Z</dcterms:modified>
</cp:coreProperties>
</file>