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DB054-F6CA-4B1D-8233-080A945B043F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828A4-E115-485F-8D56-68E1B8D3C8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DB054-F6CA-4B1D-8233-080A945B043F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828A4-E115-485F-8D56-68E1B8D3C8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DB054-F6CA-4B1D-8233-080A945B043F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828A4-E115-485F-8D56-68E1B8D3C8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DB054-F6CA-4B1D-8233-080A945B043F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828A4-E115-485F-8D56-68E1B8D3C8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DB054-F6CA-4B1D-8233-080A945B043F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828A4-E115-485F-8D56-68E1B8D3C8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DB054-F6CA-4B1D-8233-080A945B043F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828A4-E115-485F-8D56-68E1B8D3C8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DB054-F6CA-4B1D-8233-080A945B043F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828A4-E115-485F-8D56-68E1B8D3C8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DB054-F6CA-4B1D-8233-080A945B043F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828A4-E115-485F-8D56-68E1B8D3C8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DB054-F6CA-4B1D-8233-080A945B043F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828A4-E115-485F-8D56-68E1B8D3C8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DB054-F6CA-4B1D-8233-080A945B043F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828A4-E115-485F-8D56-68E1B8D3C8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DB054-F6CA-4B1D-8233-080A945B043F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828A4-E115-485F-8D56-68E1B8D3C8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DB054-F6CA-4B1D-8233-080A945B043F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828A4-E115-485F-8D56-68E1B8D3C84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líž k tobě, Bože mů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680520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Blíž</a:t>
            </a:r>
            <a:r>
              <a:rPr lang="en-US" b="1" dirty="0" smtClean="0"/>
              <a:t> </a:t>
            </a:r>
            <a:r>
              <a:rPr lang="en-US" b="1" dirty="0"/>
              <a:t>k </a:t>
            </a:r>
            <a:r>
              <a:rPr lang="en-US" b="1" dirty="0" err="1"/>
              <a:t>tobě</a:t>
            </a:r>
            <a:r>
              <a:rPr lang="en-US" b="1" dirty="0"/>
              <a:t>, </a:t>
            </a:r>
            <a:r>
              <a:rPr lang="en-US" b="1" dirty="0" err="1"/>
              <a:t>Bože</a:t>
            </a:r>
            <a:r>
              <a:rPr lang="en-US" b="1" dirty="0"/>
              <a:t> </a:t>
            </a:r>
            <a:r>
              <a:rPr lang="en-US" b="1" dirty="0" err="1" smtClean="0"/>
              <a:t>můj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764704"/>
            <a:ext cx="8964488" cy="547260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Blíž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tobě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Bože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můj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vždy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tobě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blíž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smutcích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radostech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prosbu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slyš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kráčím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den co den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tobě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svoboden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blíž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tobě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Bože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můj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vždy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tobě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blíž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Vše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jsem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co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je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Tvým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jediným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mým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bohatstvím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přítel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můj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cíl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toužím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všech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blíž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tobě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Bože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můj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vždy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tobě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blíž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když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mě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sebevíc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tíží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můj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kříž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vždy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mě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pozvedáš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potěšíš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cesty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znám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nejdu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sám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blíž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tobě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Bože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můj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vždy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tobě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blíž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Nauč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mě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Bože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můj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svět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mít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rád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ten,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jenž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hříšné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šel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život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dát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umím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bratrem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být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 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láskou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srdci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jít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blíž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tobě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Bože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můj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vždy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tobě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blíž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V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poslední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hodině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přijde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Bože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můj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každým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z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smrt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promění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slavné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vzkříšení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blíž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tobě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Bože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můj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navěky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214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Blíž k tobě, Bože můj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Blíž k tobě, Bože můj </dc:title>
  <dc:creator>mary</dc:creator>
  <cp:lastModifiedBy>mary</cp:lastModifiedBy>
  <cp:revision>14</cp:revision>
  <dcterms:created xsi:type="dcterms:W3CDTF">2022-12-22T01:11:05Z</dcterms:created>
  <dcterms:modified xsi:type="dcterms:W3CDTF">2022-12-26T23:03:48Z</dcterms:modified>
</cp:coreProperties>
</file>