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C3F4-9E23-46F3-A62E-408A2C9B118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5A85-ECC1-4152-9581-F118C82BF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C3F4-9E23-46F3-A62E-408A2C9B118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5A85-ECC1-4152-9581-F118C82BF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C3F4-9E23-46F3-A62E-408A2C9B118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5A85-ECC1-4152-9581-F118C82BF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C3F4-9E23-46F3-A62E-408A2C9B118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5A85-ECC1-4152-9581-F118C82BF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C3F4-9E23-46F3-A62E-408A2C9B118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5A85-ECC1-4152-9581-F118C82BF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C3F4-9E23-46F3-A62E-408A2C9B118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5A85-ECC1-4152-9581-F118C82BF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C3F4-9E23-46F3-A62E-408A2C9B118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5A85-ECC1-4152-9581-F118C82BF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C3F4-9E23-46F3-A62E-408A2C9B118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5A85-ECC1-4152-9581-F118C82BF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C3F4-9E23-46F3-A62E-408A2C9B118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5A85-ECC1-4152-9581-F118C82BF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C3F4-9E23-46F3-A62E-408A2C9B118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5A85-ECC1-4152-9581-F118C82BF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C3F4-9E23-46F3-A62E-408A2C9B118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5A85-ECC1-4152-9581-F118C82BF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6C3F4-9E23-46F3-A62E-408A2C9B1180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C5A85-ECC1-4152-9581-F118C82BFD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720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at Child Is Thi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548680"/>
            <a:ext cx="3672408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Anong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Bata Ito</a:t>
            </a: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204864"/>
            <a:ext cx="7992888" cy="374441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 </a:t>
            </a:r>
            <a:r>
              <a:rPr lang="en-US" sz="1800" b="1" dirty="0" err="1" smtClean="0">
                <a:solidFill>
                  <a:schemeClr val="bg1"/>
                </a:solidFill>
              </a:rPr>
              <a:t>Anong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bata</a:t>
            </a:r>
            <a:r>
              <a:rPr lang="en-US" sz="1800" b="1" dirty="0" smtClean="0">
                <a:solidFill>
                  <a:schemeClr val="bg1"/>
                </a:solidFill>
              </a:rPr>
              <a:t> ‘tong </a:t>
            </a:r>
            <a:r>
              <a:rPr lang="en-US" sz="1800" b="1" dirty="0" err="1" smtClean="0">
                <a:solidFill>
                  <a:schemeClr val="bg1"/>
                </a:solidFill>
              </a:rPr>
              <a:t>nahihimbing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Sa </a:t>
            </a:r>
            <a:r>
              <a:rPr lang="en-US" sz="1800" b="1" dirty="0" err="1" smtClean="0">
                <a:solidFill>
                  <a:schemeClr val="bg1"/>
                </a:solidFill>
              </a:rPr>
              <a:t>kandungan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Mariang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birhen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Mga</a:t>
            </a:r>
            <a:r>
              <a:rPr lang="en-US" sz="1800" b="1" dirty="0" smtClean="0">
                <a:solidFill>
                  <a:schemeClr val="bg1"/>
                </a:solidFill>
              </a:rPr>
              <a:t> angel bating </a:t>
            </a:r>
            <a:r>
              <a:rPr lang="en-US" sz="1800" b="1" dirty="0" err="1" smtClean="0">
                <a:solidFill>
                  <a:schemeClr val="bg1"/>
                </a:solidFill>
              </a:rPr>
              <a:t>kay</a:t>
            </a:r>
            <a:r>
              <a:rPr lang="en-US" sz="1800" b="1" dirty="0" smtClean="0">
                <a:solidFill>
                  <a:schemeClr val="bg1"/>
                </a:solidFill>
              </a:rPr>
              <a:t> lambing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Pastol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abang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kanyang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pagdating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Ito, </a:t>
            </a:r>
            <a:r>
              <a:rPr lang="en-US" sz="1800" b="1" dirty="0" err="1" smtClean="0">
                <a:solidFill>
                  <a:srgbClr val="FF0000"/>
                </a:solidFill>
              </a:rPr>
              <a:t>ito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Kristong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hari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Pastol</a:t>
            </a:r>
            <a:r>
              <a:rPr lang="en-US" sz="1800" b="1" dirty="0" smtClean="0">
                <a:solidFill>
                  <a:srgbClr val="FF0000"/>
                </a:solidFill>
              </a:rPr>
              <a:t>, angel </a:t>
            </a:r>
            <a:r>
              <a:rPr lang="en-US" sz="1800" b="1" dirty="0" err="1" smtClean="0">
                <a:solidFill>
                  <a:srgbClr val="FF0000"/>
                </a:solidFill>
              </a:rPr>
              <a:t>syang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bumabati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Dali, </a:t>
            </a:r>
            <a:r>
              <a:rPr lang="en-US" sz="1800" b="1" dirty="0" err="1" smtClean="0">
                <a:solidFill>
                  <a:srgbClr val="FF0000"/>
                </a:solidFill>
              </a:rPr>
              <a:t>dali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na’t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Siya’y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handugan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sanggol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Maria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</a:t>
            </a:r>
            <a:r>
              <a:rPr lang="en-US" sz="1800" b="1" dirty="0" err="1" smtClean="0">
                <a:solidFill>
                  <a:schemeClr val="bg1"/>
                </a:solidFill>
              </a:rPr>
              <a:t>Bakit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hamak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sabsaban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Baka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asno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syang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hantungan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Walang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takot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makikinig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Dinggin</a:t>
            </a:r>
            <a:r>
              <a:rPr lang="en-US" sz="1800" b="1" dirty="0" smtClean="0">
                <a:solidFill>
                  <a:schemeClr val="bg1"/>
                </a:solidFill>
              </a:rPr>
              <a:t> mo </a:t>
            </a:r>
            <a:r>
              <a:rPr lang="en-US" sz="1800" b="1" dirty="0" err="1" smtClean="0">
                <a:solidFill>
                  <a:schemeClr val="bg1"/>
                </a:solidFill>
              </a:rPr>
              <a:t>Salitang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tahimik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3. </a:t>
            </a:r>
            <a:r>
              <a:rPr lang="en-US" sz="1800" b="1" dirty="0" err="1" smtClean="0">
                <a:solidFill>
                  <a:schemeClr val="bg1"/>
                </a:solidFill>
              </a:rPr>
              <a:t>Handog</a:t>
            </a:r>
            <a:r>
              <a:rPr lang="en-US" sz="1800" b="1" dirty="0" smtClean="0">
                <a:solidFill>
                  <a:schemeClr val="bg1"/>
                </a:solidFill>
              </a:rPr>
              <a:t> mo </a:t>
            </a:r>
            <a:r>
              <a:rPr lang="en-US" sz="1800" b="1" dirty="0" err="1" smtClean="0">
                <a:solidFill>
                  <a:schemeClr val="bg1"/>
                </a:solidFill>
              </a:rPr>
              <a:t>insenso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ginto’t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mira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Mahalin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ating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hari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halina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Hari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kaligtasan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Siya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Pusong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umiibig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dakilain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Siya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89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Anong Bata Ito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Anong Bata Ito  </dc:title>
  <dc:creator>mary</dc:creator>
  <cp:lastModifiedBy>mary</cp:lastModifiedBy>
  <cp:revision>4</cp:revision>
  <dcterms:created xsi:type="dcterms:W3CDTF">2022-12-06T18:32:30Z</dcterms:created>
  <dcterms:modified xsi:type="dcterms:W3CDTF">2022-12-08T18:22:18Z</dcterms:modified>
</cp:coreProperties>
</file>