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F2147-39AE-407D-8D97-96F9D5A4E46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12FD6-F5F5-4A07-B3AA-0E962F52F6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els We Have Heard On High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472608" cy="6206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Angyalok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Mennyekben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3024336" cy="473008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Angyalok a mennyekben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Édes dalt énekelnek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A hegyek visszahangozzák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Boldogságuk himnuszát</a:t>
            </a:r>
          </a:p>
          <a:p>
            <a:pPr algn="l"/>
            <a:endParaRPr lang="hu-HU" sz="16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Gloria in excelsis Deo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Gloria in excelsis Deo</a:t>
            </a:r>
          </a:p>
          <a:p>
            <a:pPr algn="l"/>
            <a:endParaRPr lang="hu-HU" sz="16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Örvendező pásztorok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Mért oly vidám dalotok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Mitől boldog szívetek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Az örömhír mi lehet</a:t>
            </a:r>
          </a:p>
          <a:p>
            <a:pPr algn="l"/>
            <a:endParaRPr lang="hu-HU" sz="16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Jer Betlehembe, és lásd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Ő Krisztus, a szent Király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Kinek a születését</a:t>
            </a:r>
          </a:p>
          <a:p>
            <a:pPr algn="l"/>
            <a:r>
              <a:rPr lang="hu-HU" sz="1600" b="1" dirty="0" smtClean="0">
                <a:solidFill>
                  <a:schemeClr val="bg1"/>
                </a:solidFill>
              </a:rPr>
              <a:t>Az angyalok hirdették</a:t>
            </a: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Angyalok a Mennyekben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Angyalok a Mennyekben </dc:title>
  <dc:creator>mary</dc:creator>
  <cp:lastModifiedBy>mary</cp:lastModifiedBy>
  <cp:revision>6</cp:revision>
  <dcterms:created xsi:type="dcterms:W3CDTF">2022-12-05T16:20:21Z</dcterms:created>
  <dcterms:modified xsi:type="dcterms:W3CDTF">2022-12-05T19:07:12Z</dcterms:modified>
</cp:coreProperties>
</file>