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873E8-EBFD-4F8C-AEEE-C9634E2F615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1CA50-A217-414C-A4A9-77C610ACDD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ez le dire sur la mont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408712" cy="46186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Allez le dire sur la montagne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6264696" cy="501811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FR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Allez </a:t>
            </a:r>
            <a:r>
              <a:rPr lang="fr-FR" b="1" dirty="0" smtClean="0">
                <a:solidFill>
                  <a:srgbClr val="FF0000"/>
                </a:solidFill>
              </a:rPr>
              <a:t>crier, crier, crier sur la montagne,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Allez crier, crier, que Jésus Christ est né !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Chantez dans les rues, chantez dans les cours, dans les cours,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travers les champs et dans les bourgs, chaque bourg.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coups de guitares, à coups de chansons, de chansons,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Allez chanter dans toutes les maisons, les maisons.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Allez donc crier dans le monde entier, monde entier,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Christ est né, il vient nous sauver, nous sauver.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Rangez vos couteaux, rangez vos fusils, vos fusils,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Réconciliez-vous, faites-vous des amis, des amis.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Allez vers les pauvres et les affligés, affligés,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Dites aux malheureux qu'ils peuvent espérer, espérer.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Allez le dire sur la montagne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Allez le dire sur la montagne </dc:title>
  <dc:creator>mary</dc:creator>
  <cp:lastModifiedBy>mary</cp:lastModifiedBy>
  <cp:revision>5</cp:revision>
  <dcterms:created xsi:type="dcterms:W3CDTF">2021-12-22T16:49:16Z</dcterms:created>
  <dcterms:modified xsi:type="dcterms:W3CDTF">2022-12-16T17:10:43Z</dcterms:modified>
</cp:coreProperties>
</file>